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6"/>
  </p:notesMasterIdLst>
  <p:handoutMasterIdLst>
    <p:handoutMasterId r:id="rId37"/>
  </p:handoutMasterIdLst>
  <p:sldIdLst>
    <p:sldId id="256" r:id="rId5"/>
    <p:sldId id="257" r:id="rId6"/>
    <p:sldId id="258" r:id="rId7"/>
    <p:sldId id="281" r:id="rId8"/>
    <p:sldId id="259" r:id="rId9"/>
    <p:sldId id="260" r:id="rId10"/>
    <p:sldId id="283" r:id="rId11"/>
    <p:sldId id="284" r:id="rId12"/>
    <p:sldId id="285" r:id="rId13"/>
    <p:sldId id="286" r:id="rId14"/>
    <p:sldId id="261" r:id="rId15"/>
    <p:sldId id="291" r:id="rId16"/>
    <p:sldId id="262" r:id="rId17"/>
    <p:sldId id="287" r:id="rId18"/>
    <p:sldId id="288" r:id="rId19"/>
    <p:sldId id="289" r:id="rId20"/>
    <p:sldId id="263" r:id="rId21"/>
    <p:sldId id="292" r:id="rId22"/>
    <p:sldId id="293" r:id="rId23"/>
    <p:sldId id="294" r:id="rId24"/>
    <p:sldId id="299" r:id="rId25"/>
    <p:sldId id="298" r:id="rId26"/>
    <p:sldId id="300" r:id="rId27"/>
    <p:sldId id="301" r:id="rId28"/>
    <p:sldId id="302" r:id="rId29"/>
    <p:sldId id="303" r:id="rId30"/>
    <p:sldId id="304" r:id="rId31"/>
    <p:sldId id="305" r:id="rId32"/>
    <p:sldId id="306" r:id="rId33"/>
    <p:sldId id="307" r:id="rId34"/>
    <p:sldId id="270"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DE6E2C"/>
    <a:srgbClr val="000000"/>
    <a:srgbClr val="0D0D0D"/>
    <a:srgbClr val="E52011"/>
    <a:srgbClr val="EF011B"/>
    <a:srgbClr val="8189A2"/>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24" autoAdjust="0"/>
  </p:normalViewPr>
  <p:slideViewPr>
    <p:cSldViewPr snapToGrid="0">
      <p:cViewPr varScale="1">
        <p:scale>
          <a:sx n="83" d="100"/>
          <a:sy n="83" d="100"/>
        </p:scale>
        <p:origin x="686" y="67"/>
      </p:cViewPr>
      <p:guideLst/>
    </p:cSldViewPr>
  </p:slideViewPr>
  <p:outlineViewPr>
    <p:cViewPr>
      <p:scale>
        <a:sx n="33" d="100"/>
        <a:sy n="33" d="100"/>
      </p:scale>
      <p:origin x="0" y="-864"/>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2299"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8FCD50D-240B-4202-BA15-9436303309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0986A40-88CC-4CF8-A82C-0522A84173E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EB78CE2-C833-4BFB-B646-A41BF50DD3DE}" type="datetimeFigureOut">
              <a:rPr lang="en-US" smtClean="0"/>
              <a:t>12/3/2023</a:t>
            </a:fld>
            <a:endParaRPr lang="en-US" dirty="0"/>
          </a:p>
        </p:txBody>
      </p:sp>
      <p:sp>
        <p:nvSpPr>
          <p:cNvPr id="4" name="Footer Placeholder 3">
            <a:extLst>
              <a:ext uri="{FF2B5EF4-FFF2-40B4-BE49-F238E27FC236}">
                <a16:creationId xmlns:a16="http://schemas.microsoft.com/office/drawing/2014/main" id="{7021F718-5D0C-484C-9E94-4002D1F60A1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46DE25-1D25-4297-ACEE-43B0A6165AE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A706342-55CD-4F55-9921-27DD6E1BACC4}" type="slidenum">
              <a:rPr lang="en-US" smtClean="0"/>
              <a:t>‹#›</a:t>
            </a:fld>
            <a:endParaRPr lang="en-US" dirty="0"/>
          </a:p>
        </p:txBody>
      </p:sp>
    </p:spTree>
    <p:extLst>
      <p:ext uri="{BB962C8B-B14F-4D97-AF65-F5344CB8AC3E}">
        <p14:creationId xmlns:p14="http://schemas.microsoft.com/office/powerpoint/2010/main" val="11159513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jpg>
</file>

<file path=ppt/media/image14.jpg>
</file>

<file path=ppt/media/image15.png>
</file>

<file path=ppt/media/image16.jpg>
</file>

<file path=ppt/media/image17.jpg>
</file>

<file path=ppt/media/image18.png>
</file>

<file path=ppt/media/image19.jpg>
</file>

<file path=ppt/media/image2.svg>
</file>

<file path=ppt/media/image20.jpg>
</file>

<file path=ppt/media/image21.jpeg>
</file>

<file path=ppt/media/image22.jpg>
</file>

<file path=ppt/media/image23.jpg>
</file>

<file path=ppt/media/image24.png>
</file>

<file path=ppt/media/image25.png>
</file>

<file path=ppt/media/image26.png>
</file>

<file path=ppt/media/image27.jpg>
</file>

<file path=ppt/media/image28.jpg>
</file>

<file path=ppt/media/image29.jpg>
</file>

<file path=ppt/media/image3.png>
</file>

<file path=ppt/media/image30.jpg>
</file>

<file path=ppt/media/image31.jpg>
</file>

<file path=ppt/media/image32.png>
</file>

<file path=ppt/media/image33.jpg>
</file>

<file path=ppt/media/image34.png>
</file>

<file path=ppt/media/image35.png>
</file>

<file path=ppt/media/image36.png>
</file>

<file path=ppt/media/image4.svg>
</file>

<file path=ppt/media/image5.png>
</file>

<file path=ppt/media/image6.sv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5D0CA-A9EA-4786-92CB-50D9D9B29FEF}" type="datetimeFigureOut">
              <a:rPr lang="en-US" smtClean="0"/>
              <a:t>12/3/2023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C86772-94DE-41DD-845F-738AE05EE900}" type="slidenum">
              <a:rPr lang="en-US" smtClean="0"/>
              <a:t>‹#›</a:t>
            </a:fld>
            <a:endParaRPr lang="en-US" dirty="0"/>
          </a:p>
        </p:txBody>
      </p:sp>
    </p:spTree>
    <p:extLst>
      <p:ext uri="{BB962C8B-B14F-4D97-AF65-F5344CB8AC3E}">
        <p14:creationId xmlns:p14="http://schemas.microsoft.com/office/powerpoint/2010/main" val="3918425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C86772-94DE-41DD-845F-738AE05EE900}" type="slidenum">
              <a:rPr lang="en-US" smtClean="0"/>
              <a:t>11</a:t>
            </a:fld>
            <a:endParaRPr lang="en-US" dirty="0"/>
          </a:p>
        </p:txBody>
      </p:sp>
    </p:spTree>
    <p:extLst>
      <p:ext uri="{BB962C8B-B14F-4D97-AF65-F5344CB8AC3E}">
        <p14:creationId xmlns:p14="http://schemas.microsoft.com/office/powerpoint/2010/main" val="3007165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C86772-94DE-41DD-845F-738AE05EE900}" type="slidenum">
              <a:rPr lang="en-US" smtClean="0"/>
              <a:t>12</a:t>
            </a:fld>
            <a:endParaRPr lang="en-US" dirty="0"/>
          </a:p>
        </p:txBody>
      </p:sp>
    </p:spTree>
    <p:extLst>
      <p:ext uri="{BB962C8B-B14F-4D97-AF65-F5344CB8AC3E}">
        <p14:creationId xmlns:p14="http://schemas.microsoft.com/office/powerpoint/2010/main" val="3367373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C86772-94DE-41DD-845F-738AE05EE900}" type="slidenum">
              <a:rPr lang="en-US" smtClean="0"/>
              <a:t>18</a:t>
            </a:fld>
            <a:endParaRPr lang="en-US" dirty="0"/>
          </a:p>
        </p:txBody>
      </p:sp>
    </p:spTree>
    <p:extLst>
      <p:ext uri="{BB962C8B-B14F-4D97-AF65-F5344CB8AC3E}">
        <p14:creationId xmlns:p14="http://schemas.microsoft.com/office/powerpoint/2010/main" val="19534663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C86772-94DE-41DD-845F-738AE05EE900}" type="slidenum">
              <a:rPr lang="en-US" smtClean="0"/>
              <a:t>20</a:t>
            </a:fld>
            <a:endParaRPr lang="en-US" dirty="0"/>
          </a:p>
        </p:txBody>
      </p:sp>
    </p:spTree>
    <p:extLst>
      <p:ext uri="{BB962C8B-B14F-4D97-AF65-F5344CB8AC3E}">
        <p14:creationId xmlns:p14="http://schemas.microsoft.com/office/powerpoint/2010/main" val="10771365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2"/>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BE5F371-5525-435D-A976-3813CDC7E2F7}"/>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B8332B57-459F-4669-8A88-96A6A1E147B5}"/>
              </a:ext>
            </a:extLst>
          </p:cNvPr>
          <p:cNvSpPr>
            <a:spLocks noGrp="1"/>
          </p:cNvSpPr>
          <p:nvPr>
            <p:ph type="title" hasCustomPrompt="1"/>
          </p:nvPr>
        </p:nvSpPr>
        <p:spPr>
          <a:xfrm>
            <a:off x="6433925" y="0"/>
            <a:ext cx="5758075" cy="5391215"/>
          </a:xfrm>
          <a:prstGeom prst="rect">
            <a:avLst/>
          </a:prstGeom>
          <a:solidFill>
            <a:schemeClr val="accent6">
              <a:lumMod val="60000"/>
              <a:lumOff val="40000"/>
              <a:alpha val="5000"/>
            </a:schemeClr>
          </a:solidFill>
        </p:spPr>
        <p:txBody>
          <a:bodyPr tIns="5394960" anchor="b"/>
          <a:lstStyle>
            <a:lvl1pPr>
              <a:lnSpc>
                <a:spcPct val="80000"/>
              </a:lnSpc>
              <a:defRPr sz="6000" cap="all" spc="200" baseline="0">
                <a:solidFill>
                  <a:schemeClr val="bg1"/>
                </a:solidFill>
              </a:defRPr>
            </a:lvl1pPr>
          </a:lstStyle>
          <a:p>
            <a:r>
              <a:rPr lang="en-US" dirty="0"/>
              <a:t>Click to add title</a:t>
            </a:r>
          </a:p>
        </p:txBody>
      </p:sp>
      <p:sp>
        <p:nvSpPr>
          <p:cNvPr id="10" name="Text Placeholder 12">
            <a:extLst>
              <a:ext uri="{FF2B5EF4-FFF2-40B4-BE49-F238E27FC236}">
                <a16:creationId xmlns:a16="http://schemas.microsoft.com/office/drawing/2014/main" id="{F4472392-D2F6-424E-BA23-46AF83099FC5}"/>
              </a:ext>
            </a:extLst>
          </p:cNvPr>
          <p:cNvSpPr>
            <a:spLocks noGrp="1"/>
          </p:cNvSpPr>
          <p:nvPr>
            <p:ph type="body" sz="quarter" idx="15" hasCustomPrompt="1"/>
          </p:nvPr>
        </p:nvSpPr>
        <p:spPr>
          <a:xfrm>
            <a:off x="6433926" y="5391215"/>
            <a:ext cx="5758074" cy="1466785"/>
          </a:xfrm>
          <a:prstGeom prst="rect">
            <a:avLst/>
          </a:prstGeom>
          <a:solidFill>
            <a:schemeClr val="accent6">
              <a:lumMod val="60000"/>
              <a:lumOff val="40000"/>
              <a:alpha val="5000"/>
            </a:schemeClr>
          </a:solidFill>
        </p:spPr>
        <p:txBody>
          <a:bodyPr anchor="t"/>
          <a:lstStyle>
            <a:lvl1pPr marL="0" indent="0">
              <a:lnSpc>
                <a:spcPct val="100000"/>
              </a:lnSpc>
              <a:buNone/>
              <a:defRPr sz="2000" i="0" cap="none" spc="100" baseline="0">
                <a:solidFill>
                  <a:schemeClr val="bg1"/>
                </a:solidFill>
                <a:latin typeface="+mn-lt"/>
              </a:defRPr>
            </a:lvl1pPr>
          </a:lstStyle>
          <a:p>
            <a:pPr lvl="0"/>
            <a:r>
              <a:rPr lang="en-US" dirty="0"/>
              <a:t>Click to add text</a:t>
            </a:r>
          </a:p>
        </p:txBody>
      </p:sp>
      <p:pic>
        <p:nvPicPr>
          <p:cNvPr id="7" name="Graphic 6">
            <a:extLst>
              <a:ext uri="{FF2B5EF4-FFF2-40B4-BE49-F238E27FC236}">
                <a16:creationId xmlns:a16="http://schemas.microsoft.com/office/drawing/2014/main" id="{F49209FF-BA53-4DEA-823A-B6660FF169BA}"/>
              </a:ext>
              <a:ext uri="{C183D7F6-B498-43B3-948B-1728B52AA6E4}">
                <adec:decorative xmlns:adec="http://schemas.microsoft.com/office/drawing/2017/decorative" val="1"/>
              </a:ext>
            </a:extLst>
          </p:cNvPr>
          <p:cNvPicPr>
            <a:picLocks noChangeAspect="1"/>
          </p:cNvPicPr>
          <p:nvPr userDrawn="1"/>
        </p:nvPicPr>
        <p:blipFill>
          <a:blip r:embed="rId2">
            <a:alphaModFix amt="54000"/>
            <a:extLst>
              <a:ext uri="{96DAC541-7B7A-43D3-8B79-37D633B846F1}">
                <asvg:svgBlip xmlns:asvg="http://schemas.microsoft.com/office/drawing/2016/SVG/main" r:embed="rId3"/>
              </a:ext>
            </a:extLst>
          </a:blip>
          <a:stretch>
            <a:fillRect/>
          </a:stretch>
        </p:blipFill>
        <p:spPr>
          <a:xfrm>
            <a:off x="0" y="0"/>
            <a:ext cx="6434138" cy="6858000"/>
          </a:xfrm>
          <a:prstGeom prst="rect">
            <a:avLst/>
          </a:prstGeom>
        </p:spPr>
      </p:pic>
    </p:spTree>
    <p:extLst>
      <p:ext uri="{BB962C8B-B14F-4D97-AF65-F5344CB8AC3E}">
        <p14:creationId xmlns:p14="http://schemas.microsoft.com/office/powerpoint/2010/main" val="2243381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n for Product Launch">
    <p:bg>
      <p:bgPr>
        <a:solidFill>
          <a:schemeClr val="accent4"/>
        </a:solidFill>
        <a:effectLst/>
      </p:bgPr>
    </p:bg>
    <p:spTree>
      <p:nvGrpSpPr>
        <p:cNvPr id="1" name=""/>
        <p:cNvGrpSpPr/>
        <p:nvPr/>
      </p:nvGrpSpPr>
      <p:grpSpPr>
        <a:xfrm>
          <a:off x="0" y="0"/>
          <a:ext cx="0" cy="0"/>
          <a:chOff x="0" y="0"/>
          <a:chExt cx="0" cy="0"/>
        </a:xfrm>
      </p:grpSpPr>
      <p:sp>
        <p:nvSpPr>
          <p:cNvPr id="45" name="Graphic 43">
            <a:extLst>
              <a:ext uri="{FF2B5EF4-FFF2-40B4-BE49-F238E27FC236}">
                <a16:creationId xmlns:a16="http://schemas.microsoft.com/office/drawing/2014/main" id="{D76CD6FD-D22D-437F-BDAE-7B3ECB0EF581}"/>
              </a:ext>
              <a:ext uri="{C183D7F6-B498-43B3-948B-1728B52AA6E4}">
                <adec:decorative xmlns:adec="http://schemas.microsoft.com/office/drawing/2017/decorative" val="1"/>
              </a:ext>
            </a:extLst>
          </p:cNvPr>
          <p:cNvSpPr/>
          <p:nvPr/>
        </p:nvSpPr>
        <p:spPr>
          <a:xfrm>
            <a:off x="4729937" y="0"/>
            <a:ext cx="7462063" cy="6858000"/>
          </a:xfrm>
          <a:custGeom>
            <a:avLst/>
            <a:gdLst>
              <a:gd name="connsiteX0" fmla="*/ 2766060 w 5591365"/>
              <a:gd name="connsiteY0" fmla="*/ 1566101 h 5138737"/>
              <a:gd name="connsiteX1" fmla="*/ 658749 w 5591365"/>
              <a:gd name="connsiteY1" fmla="*/ 2875979 h 5138737"/>
              <a:gd name="connsiteX2" fmla="*/ 0 w 5591365"/>
              <a:gd name="connsiteY2" fmla="*/ 4702016 h 5138737"/>
              <a:gd name="connsiteX3" fmla="*/ 26670 w 5591365"/>
              <a:gd name="connsiteY3" fmla="*/ 5138738 h 5138737"/>
              <a:gd name="connsiteX4" fmla="*/ 2675763 w 5591365"/>
              <a:gd name="connsiteY4" fmla="*/ 5138738 h 5138737"/>
              <a:gd name="connsiteX5" fmla="*/ 2481072 w 5591365"/>
              <a:gd name="connsiteY5" fmla="*/ 4439984 h 5138737"/>
              <a:gd name="connsiteX6" fmla="*/ 2804636 w 5591365"/>
              <a:gd name="connsiteY6" fmla="*/ 3584734 h 5138737"/>
              <a:gd name="connsiteX7" fmla="*/ 3798570 w 5591365"/>
              <a:gd name="connsiteY7" fmla="*/ 2814257 h 5138737"/>
              <a:gd name="connsiteX8" fmla="*/ 5378101 w 5591365"/>
              <a:gd name="connsiteY8" fmla="*/ 4717352 h 5138737"/>
              <a:gd name="connsiteX9" fmla="*/ 4949381 w 5591365"/>
              <a:gd name="connsiteY9" fmla="*/ 5138642 h 5138737"/>
              <a:gd name="connsiteX10" fmla="*/ 5591366 w 5591365"/>
              <a:gd name="connsiteY10" fmla="*/ 5138642 h 5138737"/>
              <a:gd name="connsiteX11" fmla="*/ 5591366 w 5591365"/>
              <a:gd name="connsiteY11" fmla="*/ 0 h 5138737"/>
              <a:gd name="connsiteX12" fmla="*/ 5397056 w 5591365"/>
              <a:gd name="connsiteY12" fmla="*/ 0 h 5138737"/>
              <a:gd name="connsiteX13" fmla="*/ 4684681 w 5591365"/>
              <a:gd name="connsiteY13" fmla="*/ 595217 h 5138737"/>
              <a:gd name="connsiteX14" fmla="*/ 4254627 w 5591365"/>
              <a:gd name="connsiteY14" fmla="*/ 0 h 5138737"/>
              <a:gd name="connsiteX15" fmla="*/ 1910620 w 5591365"/>
              <a:gd name="connsiteY15" fmla="*/ 0 h 5138737"/>
              <a:gd name="connsiteX16" fmla="*/ 2018633 w 5591365"/>
              <a:gd name="connsiteY16" fmla="*/ 314039 h 5138737"/>
              <a:gd name="connsiteX17" fmla="*/ 2766060 w 5591365"/>
              <a:gd name="connsiteY17" fmla="*/ 1566101 h 5138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91365" h="5138737">
                <a:moveTo>
                  <a:pt x="2766060" y="1566101"/>
                </a:moveTo>
                <a:cubicBezTo>
                  <a:pt x="1800416" y="1946243"/>
                  <a:pt x="1097947" y="2382869"/>
                  <a:pt x="658749" y="2875979"/>
                </a:cubicBezTo>
                <a:cubicBezTo>
                  <a:pt x="219551" y="3368993"/>
                  <a:pt x="0" y="3977735"/>
                  <a:pt x="0" y="4702016"/>
                </a:cubicBezTo>
                <a:cubicBezTo>
                  <a:pt x="0" y="4853178"/>
                  <a:pt x="9049" y="4998720"/>
                  <a:pt x="26670" y="5138738"/>
                </a:cubicBezTo>
                <a:lnTo>
                  <a:pt x="2675763" y="5138738"/>
                </a:lnTo>
                <a:cubicBezTo>
                  <a:pt x="2546033" y="4937951"/>
                  <a:pt x="2481072" y="4705065"/>
                  <a:pt x="2481072" y="4439984"/>
                </a:cubicBezTo>
                <a:cubicBezTo>
                  <a:pt x="2481072" y="4136898"/>
                  <a:pt x="2588990" y="3851815"/>
                  <a:pt x="2804636" y="3584734"/>
                </a:cubicBezTo>
                <a:cubicBezTo>
                  <a:pt x="3020378" y="3317653"/>
                  <a:pt x="3351657" y="3060764"/>
                  <a:pt x="3798570" y="2814257"/>
                </a:cubicBezTo>
                <a:lnTo>
                  <a:pt x="5378101" y="4717352"/>
                </a:lnTo>
                <a:cubicBezTo>
                  <a:pt x="5225510" y="4879181"/>
                  <a:pt x="5082635" y="5019580"/>
                  <a:pt x="4949381" y="5138642"/>
                </a:cubicBezTo>
                <a:lnTo>
                  <a:pt x="5591366" y="5138642"/>
                </a:lnTo>
                <a:lnTo>
                  <a:pt x="5591366" y="0"/>
                </a:lnTo>
                <a:lnTo>
                  <a:pt x="5397056" y="0"/>
                </a:lnTo>
                <a:cubicBezTo>
                  <a:pt x="5226368" y="200978"/>
                  <a:pt x="4988910" y="399383"/>
                  <a:pt x="4684681" y="595217"/>
                </a:cubicBezTo>
                <a:cubicBezTo>
                  <a:pt x="4507230" y="377000"/>
                  <a:pt x="4364070" y="178689"/>
                  <a:pt x="4254627" y="0"/>
                </a:cubicBezTo>
                <a:lnTo>
                  <a:pt x="1910620" y="0"/>
                </a:lnTo>
                <a:cubicBezTo>
                  <a:pt x="1941005" y="105728"/>
                  <a:pt x="1976914" y="210407"/>
                  <a:pt x="2018633" y="314039"/>
                </a:cubicBezTo>
                <a:cubicBezTo>
                  <a:pt x="2172748" y="696754"/>
                  <a:pt x="2421922" y="1114044"/>
                  <a:pt x="2766060" y="1566101"/>
                </a:cubicBezTo>
                <a:close/>
              </a:path>
            </a:pathLst>
          </a:custGeom>
          <a:solidFill>
            <a:schemeClr val="accent3">
              <a:lumMod val="60000"/>
              <a:lumOff val="40000"/>
              <a:alpha val="10000"/>
            </a:schemeClr>
          </a:solidFill>
          <a:ln w="9525" cap="flat">
            <a:noFill/>
            <a:prstDash val="solid"/>
            <a:miter/>
          </a:ln>
        </p:spPr>
        <p:txBody>
          <a:bodyPr rtlCol="0" anchor="ctr"/>
          <a:lstStyle/>
          <a:p>
            <a:endParaRPr lang="en-US" dirty="0"/>
          </a:p>
        </p:txBody>
      </p:sp>
      <p:sp>
        <p:nvSpPr>
          <p:cNvPr id="7" name="Rectangle 6">
            <a:extLst>
              <a:ext uri="{FF2B5EF4-FFF2-40B4-BE49-F238E27FC236}">
                <a16:creationId xmlns:a16="http://schemas.microsoft.com/office/drawing/2014/main" id="{C008A071-1D5B-4870-BDE1-3D78609407E6}"/>
              </a:ext>
              <a:ext uri="{C183D7F6-B498-43B3-948B-1728B52AA6E4}">
                <adec:decorative xmlns:adec="http://schemas.microsoft.com/office/drawing/2017/decorative" val="1"/>
              </a:ext>
            </a:extLst>
          </p:cNvPr>
          <p:cNvSpPr/>
          <p:nvPr userDrawn="1"/>
        </p:nvSpPr>
        <p:spPr>
          <a:xfrm>
            <a:off x="951982" y="1584731"/>
            <a:ext cx="1435618" cy="12395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45C4D3E7-34AF-4BBC-820B-B9D5B5582A03}"/>
              </a:ext>
              <a:ext uri="{C183D7F6-B498-43B3-948B-1728B52AA6E4}">
                <adec:decorative xmlns:adec="http://schemas.microsoft.com/office/drawing/2017/decorative" val="1"/>
              </a:ext>
            </a:extLst>
          </p:cNvPr>
          <p:cNvSpPr/>
          <p:nvPr userDrawn="1"/>
        </p:nvSpPr>
        <p:spPr>
          <a:xfrm>
            <a:off x="951982" y="3058235"/>
            <a:ext cx="1435618" cy="12395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F35B180-197F-4655-9DF9-6F97871FDF42}"/>
              </a:ext>
              <a:ext uri="{C183D7F6-B498-43B3-948B-1728B52AA6E4}">
                <adec:decorative xmlns:adec="http://schemas.microsoft.com/office/drawing/2017/decorative" val="1"/>
              </a:ext>
            </a:extLst>
          </p:cNvPr>
          <p:cNvSpPr/>
          <p:nvPr userDrawn="1"/>
        </p:nvSpPr>
        <p:spPr>
          <a:xfrm>
            <a:off x="951982" y="4531739"/>
            <a:ext cx="1435618" cy="123952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0E411CF-DDD5-47E6-AE48-6E78CED74992}"/>
              </a:ext>
              <a:ext uri="{C183D7F6-B498-43B3-948B-1728B52AA6E4}">
                <adec:decorative xmlns:adec="http://schemas.microsoft.com/office/drawing/2017/decorative" val="1"/>
              </a:ext>
            </a:extLst>
          </p:cNvPr>
          <p:cNvSpPr/>
          <p:nvPr userDrawn="1"/>
        </p:nvSpPr>
        <p:spPr>
          <a:xfrm>
            <a:off x="6298164" y="1584731"/>
            <a:ext cx="1435618" cy="12395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D1CE1B6-B343-4CB0-8870-8F3029C9402A}"/>
              </a:ext>
              <a:ext uri="{C183D7F6-B498-43B3-948B-1728B52AA6E4}">
                <adec:decorative xmlns:adec="http://schemas.microsoft.com/office/drawing/2017/decorative" val="1"/>
              </a:ext>
            </a:extLst>
          </p:cNvPr>
          <p:cNvSpPr/>
          <p:nvPr userDrawn="1"/>
        </p:nvSpPr>
        <p:spPr>
          <a:xfrm>
            <a:off x="6298164" y="3058235"/>
            <a:ext cx="1435618" cy="123952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24DF789-75CD-4A82-A55E-B3FA178A944C}"/>
              </a:ext>
            </a:extLst>
          </p:cNvPr>
          <p:cNvSpPr>
            <a:spLocks noGrp="1"/>
          </p:cNvSpPr>
          <p:nvPr>
            <p:ph type="title" hasCustomPrompt="1"/>
          </p:nvPr>
        </p:nvSpPr>
        <p:spPr>
          <a:xfrm>
            <a:off x="847531" y="521208"/>
            <a:ext cx="10302551" cy="535197"/>
          </a:xfrm>
          <a:prstGeom prst="rect">
            <a:avLst/>
          </a:prstGeom>
        </p:spPr>
        <p:txBody>
          <a:bodyPr/>
          <a:lstStyle>
            <a:lvl1pPr>
              <a:defRPr sz="3200" cap="all" spc="200" baseline="0">
                <a:solidFill>
                  <a:schemeClr val="bg1"/>
                </a:solidFill>
              </a:defRPr>
            </a:lvl1pPr>
          </a:lstStyle>
          <a:p>
            <a:r>
              <a:rPr lang="en-US" dirty="0"/>
              <a:t>Click to add title</a:t>
            </a:r>
          </a:p>
        </p:txBody>
      </p:sp>
      <p:sp>
        <p:nvSpPr>
          <p:cNvPr id="27" name="Text Placeholder 14">
            <a:extLst>
              <a:ext uri="{FF2B5EF4-FFF2-40B4-BE49-F238E27FC236}">
                <a16:creationId xmlns:a16="http://schemas.microsoft.com/office/drawing/2014/main" id="{8148E7C4-0020-4D4D-98B4-CF74932ABA7B}"/>
              </a:ext>
            </a:extLst>
          </p:cNvPr>
          <p:cNvSpPr>
            <a:spLocks noGrp="1"/>
          </p:cNvSpPr>
          <p:nvPr>
            <p:ph type="body" sz="quarter" idx="25" hasCustomPrompt="1"/>
          </p:nvPr>
        </p:nvSpPr>
        <p:spPr>
          <a:xfrm>
            <a:off x="951983" y="1584731"/>
            <a:ext cx="1435618" cy="1239520"/>
          </a:xfrm>
          <a:prstGeom prst="rect">
            <a:avLst/>
          </a:prstGeom>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17" name="Text Placeholder 14">
            <a:extLst>
              <a:ext uri="{FF2B5EF4-FFF2-40B4-BE49-F238E27FC236}">
                <a16:creationId xmlns:a16="http://schemas.microsoft.com/office/drawing/2014/main" id="{B661FBF8-345F-44C0-8E07-2ADA2912EB31}"/>
              </a:ext>
            </a:extLst>
          </p:cNvPr>
          <p:cNvSpPr>
            <a:spLocks noGrp="1"/>
          </p:cNvSpPr>
          <p:nvPr>
            <p:ph type="body" sz="quarter" idx="13" hasCustomPrompt="1"/>
          </p:nvPr>
        </p:nvSpPr>
        <p:spPr>
          <a:xfrm>
            <a:off x="2578239" y="1530267"/>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18" name="Text Placeholder 17">
            <a:extLst>
              <a:ext uri="{FF2B5EF4-FFF2-40B4-BE49-F238E27FC236}">
                <a16:creationId xmlns:a16="http://schemas.microsoft.com/office/drawing/2014/main" id="{F443AAEC-2D13-4AEA-B6F3-64CD19F5371C}"/>
              </a:ext>
            </a:extLst>
          </p:cNvPr>
          <p:cNvSpPr>
            <a:spLocks noGrp="1"/>
          </p:cNvSpPr>
          <p:nvPr>
            <p:ph type="body" sz="quarter" idx="16" hasCustomPrompt="1"/>
          </p:nvPr>
        </p:nvSpPr>
        <p:spPr>
          <a:xfrm>
            <a:off x="2578031" y="1798653"/>
            <a:ext cx="3365018" cy="1025598"/>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33" name="Text Placeholder 14">
            <a:extLst>
              <a:ext uri="{FF2B5EF4-FFF2-40B4-BE49-F238E27FC236}">
                <a16:creationId xmlns:a16="http://schemas.microsoft.com/office/drawing/2014/main" id="{E645377D-2B37-46EC-85C8-CA0175FE7C78}"/>
              </a:ext>
            </a:extLst>
          </p:cNvPr>
          <p:cNvSpPr>
            <a:spLocks noGrp="1"/>
          </p:cNvSpPr>
          <p:nvPr>
            <p:ph type="body" sz="quarter" idx="28" hasCustomPrompt="1"/>
          </p:nvPr>
        </p:nvSpPr>
        <p:spPr>
          <a:xfrm>
            <a:off x="6298439" y="1584731"/>
            <a:ext cx="1435618" cy="1239520"/>
          </a:xfrm>
          <a:prstGeom prst="rect">
            <a:avLst/>
          </a:prstGeom>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23" name="Text Placeholder 14">
            <a:extLst>
              <a:ext uri="{FF2B5EF4-FFF2-40B4-BE49-F238E27FC236}">
                <a16:creationId xmlns:a16="http://schemas.microsoft.com/office/drawing/2014/main" id="{2BEF198A-8B55-4495-8E2C-7353D5ECB31F}"/>
              </a:ext>
            </a:extLst>
          </p:cNvPr>
          <p:cNvSpPr>
            <a:spLocks noGrp="1"/>
          </p:cNvSpPr>
          <p:nvPr>
            <p:ph type="body" sz="quarter" idx="21" hasCustomPrompt="1"/>
          </p:nvPr>
        </p:nvSpPr>
        <p:spPr>
          <a:xfrm>
            <a:off x="7922399" y="1530267"/>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24" name="Text Placeholder 17">
            <a:extLst>
              <a:ext uri="{FF2B5EF4-FFF2-40B4-BE49-F238E27FC236}">
                <a16:creationId xmlns:a16="http://schemas.microsoft.com/office/drawing/2014/main" id="{C1789F23-CF61-46B6-8E1F-7AB61D2742D4}"/>
              </a:ext>
            </a:extLst>
          </p:cNvPr>
          <p:cNvSpPr>
            <a:spLocks noGrp="1"/>
          </p:cNvSpPr>
          <p:nvPr>
            <p:ph type="body" sz="quarter" idx="22" hasCustomPrompt="1"/>
          </p:nvPr>
        </p:nvSpPr>
        <p:spPr>
          <a:xfrm>
            <a:off x="7922191" y="1798653"/>
            <a:ext cx="3365018" cy="1025598"/>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31" name="Text Placeholder 14">
            <a:extLst>
              <a:ext uri="{FF2B5EF4-FFF2-40B4-BE49-F238E27FC236}">
                <a16:creationId xmlns:a16="http://schemas.microsoft.com/office/drawing/2014/main" id="{4F3E1A50-0136-4F59-B77E-5F459F00AF31}"/>
              </a:ext>
            </a:extLst>
          </p:cNvPr>
          <p:cNvSpPr>
            <a:spLocks noGrp="1"/>
          </p:cNvSpPr>
          <p:nvPr>
            <p:ph type="body" sz="quarter" idx="26" hasCustomPrompt="1"/>
          </p:nvPr>
        </p:nvSpPr>
        <p:spPr>
          <a:xfrm>
            <a:off x="951982" y="3058235"/>
            <a:ext cx="1435618" cy="1239520"/>
          </a:xfrm>
          <a:prstGeom prst="rect">
            <a:avLst/>
          </a:prstGeom>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35" name="Text Placeholder 14">
            <a:extLst>
              <a:ext uri="{FF2B5EF4-FFF2-40B4-BE49-F238E27FC236}">
                <a16:creationId xmlns:a16="http://schemas.microsoft.com/office/drawing/2014/main" id="{0D867EC1-9F32-4507-9D3D-FD5C7065FB99}"/>
              </a:ext>
            </a:extLst>
          </p:cNvPr>
          <p:cNvSpPr>
            <a:spLocks noGrp="1"/>
          </p:cNvSpPr>
          <p:nvPr>
            <p:ph type="body" sz="quarter" idx="30" hasCustomPrompt="1"/>
          </p:nvPr>
        </p:nvSpPr>
        <p:spPr>
          <a:xfrm>
            <a:off x="2568798" y="3025216"/>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36" name="Text Placeholder 17">
            <a:extLst>
              <a:ext uri="{FF2B5EF4-FFF2-40B4-BE49-F238E27FC236}">
                <a16:creationId xmlns:a16="http://schemas.microsoft.com/office/drawing/2014/main" id="{273B4FE0-4DD8-43E5-A806-A3B5C606560B}"/>
              </a:ext>
            </a:extLst>
          </p:cNvPr>
          <p:cNvSpPr>
            <a:spLocks noGrp="1"/>
          </p:cNvSpPr>
          <p:nvPr>
            <p:ph type="body" sz="quarter" idx="31" hasCustomPrompt="1"/>
          </p:nvPr>
        </p:nvSpPr>
        <p:spPr>
          <a:xfrm>
            <a:off x="2568590" y="3293602"/>
            <a:ext cx="3365018" cy="1003171"/>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34" name="Text Placeholder 14">
            <a:extLst>
              <a:ext uri="{FF2B5EF4-FFF2-40B4-BE49-F238E27FC236}">
                <a16:creationId xmlns:a16="http://schemas.microsoft.com/office/drawing/2014/main" id="{49B6558B-2AB2-4BB0-B77C-1E54894F068A}"/>
              </a:ext>
            </a:extLst>
          </p:cNvPr>
          <p:cNvSpPr>
            <a:spLocks noGrp="1"/>
          </p:cNvSpPr>
          <p:nvPr>
            <p:ph type="body" sz="quarter" idx="29" hasCustomPrompt="1"/>
          </p:nvPr>
        </p:nvSpPr>
        <p:spPr>
          <a:xfrm>
            <a:off x="6298438" y="3058235"/>
            <a:ext cx="1435618" cy="1239520"/>
          </a:xfrm>
          <a:prstGeom prst="rect">
            <a:avLst/>
          </a:prstGeom>
          <a:solidFill>
            <a:schemeClr val="accent3">
              <a:lumMod val="20000"/>
              <a:lumOff val="80000"/>
            </a:schemeClr>
          </a:solidFill>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37" name="Text Placeholder 14">
            <a:extLst>
              <a:ext uri="{FF2B5EF4-FFF2-40B4-BE49-F238E27FC236}">
                <a16:creationId xmlns:a16="http://schemas.microsoft.com/office/drawing/2014/main" id="{0AF68C32-9E9C-41F0-9ACB-81A5B8E0616F}"/>
              </a:ext>
            </a:extLst>
          </p:cNvPr>
          <p:cNvSpPr>
            <a:spLocks noGrp="1"/>
          </p:cNvSpPr>
          <p:nvPr>
            <p:ph type="body" sz="quarter" idx="32" hasCustomPrompt="1"/>
          </p:nvPr>
        </p:nvSpPr>
        <p:spPr>
          <a:xfrm>
            <a:off x="7912958" y="3025216"/>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38" name="Text Placeholder 17">
            <a:extLst>
              <a:ext uri="{FF2B5EF4-FFF2-40B4-BE49-F238E27FC236}">
                <a16:creationId xmlns:a16="http://schemas.microsoft.com/office/drawing/2014/main" id="{B4555F9F-B048-4A3C-B1BD-6092008CEC17}"/>
              </a:ext>
            </a:extLst>
          </p:cNvPr>
          <p:cNvSpPr>
            <a:spLocks noGrp="1"/>
          </p:cNvSpPr>
          <p:nvPr>
            <p:ph type="body" sz="quarter" idx="33" hasCustomPrompt="1"/>
          </p:nvPr>
        </p:nvSpPr>
        <p:spPr>
          <a:xfrm>
            <a:off x="7912750" y="3293602"/>
            <a:ext cx="3365018" cy="1003171"/>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32" name="Text Placeholder 14">
            <a:extLst>
              <a:ext uri="{FF2B5EF4-FFF2-40B4-BE49-F238E27FC236}">
                <a16:creationId xmlns:a16="http://schemas.microsoft.com/office/drawing/2014/main" id="{F587FCAF-B449-43EB-AE84-1BF56D4ADA99}"/>
              </a:ext>
            </a:extLst>
          </p:cNvPr>
          <p:cNvSpPr>
            <a:spLocks noGrp="1"/>
          </p:cNvSpPr>
          <p:nvPr>
            <p:ph type="body" sz="quarter" idx="27" hasCustomPrompt="1"/>
          </p:nvPr>
        </p:nvSpPr>
        <p:spPr>
          <a:xfrm>
            <a:off x="951982" y="4531739"/>
            <a:ext cx="1435618" cy="1239520"/>
          </a:xfrm>
          <a:prstGeom prst="rect">
            <a:avLst/>
          </a:prstGeom>
          <a:solidFill>
            <a:schemeClr val="accent3">
              <a:lumMod val="20000"/>
              <a:lumOff val="80000"/>
            </a:schemeClr>
          </a:solidFill>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39" name="Text Placeholder 14">
            <a:extLst>
              <a:ext uri="{FF2B5EF4-FFF2-40B4-BE49-F238E27FC236}">
                <a16:creationId xmlns:a16="http://schemas.microsoft.com/office/drawing/2014/main" id="{C2A235B5-899D-4620-B89E-715B10591A8C}"/>
              </a:ext>
            </a:extLst>
          </p:cNvPr>
          <p:cNvSpPr>
            <a:spLocks noGrp="1"/>
          </p:cNvSpPr>
          <p:nvPr>
            <p:ph type="body" sz="quarter" idx="34" hasCustomPrompt="1"/>
          </p:nvPr>
        </p:nvSpPr>
        <p:spPr>
          <a:xfrm>
            <a:off x="2563951" y="4494630"/>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40" name="Text Placeholder 17">
            <a:extLst>
              <a:ext uri="{FF2B5EF4-FFF2-40B4-BE49-F238E27FC236}">
                <a16:creationId xmlns:a16="http://schemas.microsoft.com/office/drawing/2014/main" id="{7EA8C6DF-B88C-428A-90D8-86C317465F22}"/>
              </a:ext>
            </a:extLst>
          </p:cNvPr>
          <p:cNvSpPr>
            <a:spLocks noGrp="1"/>
          </p:cNvSpPr>
          <p:nvPr>
            <p:ph type="body" sz="quarter" idx="35" hasCustomPrompt="1"/>
          </p:nvPr>
        </p:nvSpPr>
        <p:spPr>
          <a:xfrm>
            <a:off x="2563743" y="4763016"/>
            <a:ext cx="3365018" cy="1003171"/>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6" name="Slide Number Placeholder 5">
            <a:extLst>
              <a:ext uri="{FF2B5EF4-FFF2-40B4-BE49-F238E27FC236}">
                <a16:creationId xmlns:a16="http://schemas.microsoft.com/office/drawing/2014/main" id="{7A3E0C1B-BDF6-473C-82EC-3298F22A65F2}"/>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5" name="Footer Placeholder 4">
            <a:extLst>
              <a:ext uri="{FF2B5EF4-FFF2-40B4-BE49-F238E27FC236}">
                <a16:creationId xmlns:a16="http://schemas.microsoft.com/office/drawing/2014/main" id="{949F3231-43C6-49F7-B336-0E3A56D6DA26}"/>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4" name="Date Placeholder 3">
            <a:extLst>
              <a:ext uri="{FF2B5EF4-FFF2-40B4-BE49-F238E27FC236}">
                <a16:creationId xmlns:a16="http://schemas.microsoft.com/office/drawing/2014/main" id="{5E41B9FC-FE60-4D5B-A7C5-BE8486B61C9E}"/>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930088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bg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AE419E45-DB97-4DFC-BDE1-B4AD51B0138D}"/>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 y="1503644"/>
            <a:ext cx="12192001" cy="5364865"/>
          </a:xfrm>
          <a:prstGeom prst="rect">
            <a:avLst/>
          </a:prstGeom>
        </p:spPr>
      </p:pic>
      <p:sp>
        <p:nvSpPr>
          <p:cNvPr id="9" name="Title 8">
            <a:extLst>
              <a:ext uri="{FF2B5EF4-FFF2-40B4-BE49-F238E27FC236}">
                <a16:creationId xmlns:a16="http://schemas.microsoft.com/office/drawing/2014/main" id="{281C62C9-FFA2-4AEE-8FC3-A4DAEFE2747A}"/>
              </a:ext>
            </a:extLst>
          </p:cNvPr>
          <p:cNvSpPr>
            <a:spLocks noGrp="1"/>
          </p:cNvSpPr>
          <p:nvPr>
            <p:ph type="title" hasCustomPrompt="1"/>
          </p:nvPr>
        </p:nvSpPr>
        <p:spPr>
          <a:xfrm>
            <a:off x="735562" y="514418"/>
            <a:ext cx="10515600" cy="501852"/>
          </a:xfrm>
          <a:prstGeom prst="rect">
            <a:avLst/>
          </a:prstGeom>
        </p:spPr>
        <p:txBody>
          <a:bodyPr/>
          <a:lstStyle>
            <a:lvl1pPr>
              <a:defRPr sz="3200" cap="all" spc="200" baseline="0">
                <a:solidFill>
                  <a:schemeClr val="accent1"/>
                </a:solidFill>
              </a:defRPr>
            </a:lvl1pPr>
          </a:lstStyle>
          <a:p>
            <a:r>
              <a:rPr lang="en-US" dirty="0"/>
              <a:t>Click to add title</a:t>
            </a:r>
          </a:p>
        </p:txBody>
      </p:sp>
      <p:sp>
        <p:nvSpPr>
          <p:cNvPr id="8" name="Content Placeholder 7">
            <a:extLst>
              <a:ext uri="{FF2B5EF4-FFF2-40B4-BE49-F238E27FC236}">
                <a16:creationId xmlns:a16="http://schemas.microsoft.com/office/drawing/2014/main" id="{E7AA5994-F868-4A06-B33A-66C8B51E9E51}"/>
              </a:ext>
            </a:extLst>
          </p:cNvPr>
          <p:cNvSpPr>
            <a:spLocks noGrp="1"/>
          </p:cNvSpPr>
          <p:nvPr>
            <p:ph sz="quarter" idx="15" hasCustomPrompt="1"/>
          </p:nvPr>
        </p:nvSpPr>
        <p:spPr>
          <a:xfrm>
            <a:off x="838200" y="1495425"/>
            <a:ext cx="10515600" cy="4649788"/>
          </a:xfrm>
          <a:prstGeom prst="rect">
            <a:avLst/>
          </a:prstGeo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Click to add content</a:t>
            </a:r>
          </a:p>
        </p:txBody>
      </p:sp>
      <p:sp>
        <p:nvSpPr>
          <p:cNvPr id="6" name="Slide Number Placeholder 5">
            <a:extLst>
              <a:ext uri="{FF2B5EF4-FFF2-40B4-BE49-F238E27FC236}">
                <a16:creationId xmlns:a16="http://schemas.microsoft.com/office/drawing/2014/main" id="{81A47C33-5A7A-4AED-9A52-3C23B79C6F2E}"/>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5" name="Footer Placeholder 4">
            <a:extLst>
              <a:ext uri="{FF2B5EF4-FFF2-40B4-BE49-F238E27FC236}">
                <a16:creationId xmlns:a16="http://schemas.microsoft.com/office/drawing/2014/main" id="{455DD258-4C4D-43B4-8A76-71FB3C4FC8C5}"/>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4" name="Date Placeholder 3">
            <a:extLst>
              <a:ext uri="{FF2B5EF4-FFF2-40B4-BE49-F238E27FC236}">
                <a16:creationId xmlns:a16="http://schemas.microsoft.com/office/drawing/2014/main" id="{C00DB112-1E48-4647-82C7-DB5A1769B585}"/>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4145974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reas of Focus">
    <p:bg>
      <p:bgPr>
        <a:solidFill>
          <a:schemeClr val="accent4"/>
        </a:solidFill>
        <a:effectLst/>
      </p:bgPr>
    </p:bg>
    <p:spTree>
      <p:nvGrpSpPr>
        <p:cNvPr id="1" name=""/>
        <p:cNvGrpSpPr/>
        <p:nvPr/>
      </p:nvGrpSpPr>
      <p:grpSpPr>
        <a:xfrm>
          <a:off x="0" y="0"/>
          <a:ext cx="0" cy="0"/>
          <a:chOff x="0" y="0"/>
          <a:chExt cx="0" cy="0"/>
        </a:xfrm>
      </p:grpSpPr>
      <p:sp>
        <p:nvSpPr>
          <p:cNvPr id="13" name="Graphic 11">
            <a:extLst>
              <a:ext uri="{FF2B5EF4-FFF2-40B4-BE49-F238E27FC236}">
                <a16:creationId xmlns:a16="http://schemas.microsoft.com/office/drawing/2014/main" id="{EC3DDEF0-31D2-4F9A-BC90-624839FC6C2E}"/>
              </a:ext>
              <a:ext uri="{C183D7F6-B498-43B3-948B-1728B52AA6E4}">
                <adec:decorative xmlns:adec="http://schemas.microsoft.com/office/drawing/2017/decorative" val="1"/>
              </a:ext>
            </a:extLst>
          </p:cNvPr>
          <p:cNvSpPr/>
          <p:nvPr/>
        </p:nvSpPr>
        <p:spPr>
          <a:xfrm>
            <a:off x="2273204" y="0"/>
            <a:ext cx="7641807" cy="6858000"/>
          </a:xfrm>
          <a:custGeom>
            <a:avLst/>
            <a:gdLst>
              <a:gd name="connsiteX0" fmla="*/ 1545336 w 5726048"/>
              <a:gd name="connsiteY0" fmla="*/ 0 h 5138737"/>
              <a:gd name="connsiteX1" fmla="*/ 0 w 5726048"/>
              <a:gd name="connsiteY1" fmla="*/ 5138738 h 5138737"/>
              <a:gd name="connsiteX2" fmla="*/ 1837754 w 5726048"/>
              <a:gd name="connsiteY2" fmla="*/ 5138738 h 5138737"/>
              <a:gd name="connsiteX3" fmla="*/ 2697385 w 5726048"/>
              <a:gd name="connsiteY3" fmla="*/ 1510760 h 5138737"/>
              <a:gd name="connsiteX4" fmla="*/ 3593211 w 5726048"/>
              <a:gd name="connsiteY4" fmla="*/ 5138738 h 5138737"/>
              <a:gd name="connsiteX5" fmla="*/ 5726049 w 5726048"/>
              <a:gd name="connsiteY5" fmla="*/ 5138738 h 5138737"/>
              <a:gd name="connsiteX6" fmla="*/ 4256056 w 5726048"/>
              <a:gd name="connsiteY6" fmla="*/ 0 h 5138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26048" h="5138737">
                <a:moveTo>
                  <a:pt x="1545336" y="0"/>
                </a:moveTo>
                <a:lnTo>
                  <a:pt x="0" y="5138738"/>
                </a:lnTo>
                <a:lnTo>
                  <a:pt x="1837754" y="5138738"/>
                </a:lnTo>
                <a:lnTo>
                  <a:pt x="2697385" y="1510760"/>
                </a:lnTo>
                <a:lnTo>
                  <a:pt x="3593211" y="5138738"/>
                </a:lnTo>
                <a:lnTo>
                  <a:pt x="5726049" y="5138738"/>
                </a:lnTo>
                <a:lnTo>
                  <a:pt x="4256056" y="0"/>
                </a:lnTo>
                <a:close/>
              </a:path>
            </a:pathLst>
          </a:custGeom>
          <a:solidFill>
            <a:schemeClr val="accent5">
              <a:alpha val="10000"/>
            </a:schemeClr>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FCD52DBD-FCE3-4200-8796-599AD76DB9FE}"/>
              </a:ext>
            </a:extLst>
          </p:cNvPr>
          <p:cNvSpPr>
            <a:spLocks noGrp="1"/>
          </p:cNvSpPr>
          <p:nvPr>
            <p:ph type="title" hasCustomPrompt="1"/>
          </p:nvPr>
        </p:nvSpPr>
        <p:spPr>
          <a:xfrm>
            <a:off x="856862" y="894716"/>
            <a:ext cx="10515600" cy="495300"/>
          </a:xfrm>
          <a:prstGeom prst="rect">
            <a:avLst/>
          </a:prstGeom>
        </p:spPr>
        <p:txBody>
          <a:bodyPr/>
          <a:lstStyle>
            <a:lvl1pPr algn="ctr">
              <a:defRPr sz="3200" cap="all" spc="200" baseline="0">
                <a:solidFill>
                  <a:schemeClr val="accent5"/>
                </a:solidFill>
              </a:defRPr>
            </a:lvl1pPr>
          </a:lstStyle>
          <a:p>
            <a:r>
              <a:rPr lang="en-US" dirty="0"/>
              <a:t>Click to add title</a:t>
            </a:r>
          </a:p>
        </p:txBody>
      </p:sp>
      <p:sp>
        <p:nvSpPr>
          <p:cNvPr id="6" name="Text Placeholder 14">
            <a:extLst>
              <a:ext uri="{FF2B5EF4-FFF2-40B4-BE49-F238E27FC236}">
                <a16:creationId xmlns:a16="http://schemas.microsoft.com/office/drawing/2014/main" id="{4275A5D8-FFDD-4BA1-A19F-78CC721D9007}"/>
              </a:ext>
            </a:extLst>
          </p:cNvPr>
          <p:cNvSpPr>
            <a:spLocks noGrp="1"/>
          </p:cNvSpPr>
          <p:nvPr>
            <p:ph type="body" sz="quarter" idx="13" hasCustomPrompt="1"/>
          </p:nvPr>
        </p:nvSpPr>
        <p:spPr>
          <a:xfrm>
            <a:off x="1270915" y="2215197"/>
            <a:ext cx="4376935"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8" name="Text Placeholder 17">
            <a:extLst>
              <a:ext uri="{FF2B5EF4-FFF2-40B4-BE49-F238E27FC236}">
                <a16:creationId xmlns:a16="http://schemas.microsoft.com/office/drawing/2014/main" id="{0916AEE1-7FDC-405E-B7F8-C3A7FEBD07AE}"/>
              </a:ext>
            </a:extLst>
          </p:cNvPr>
          <p:cNvSpPr>
            <a:spLocks noGrp="1"/>
          </p:cNvSpPr>
          <p:nvPr>
            <p:ph type="body" sz="quarter" idx="16" hasCustomPrompt="1"/>
          </p:nvPr>
        </p:nvSpPr>
        <p:spPr>
          <a:xfrm>
            <a:off x="1270707" y="2637562"/>
            <a:ext cx="4376489"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7" name="Text Placeholder 14">
            <a:extLst>
              <a:ext uri="{FF2B5EF4-FFF2-40B4-BE49-F238E27FC236}">
                <a16:creationId xmlns:a16="http://schemas.microsoft.com/office/drawing/2014/main" id="{C244466E-4E38-43BC-A275-2E83B5987573}"/>
              </a:ext>
            </a:extLst>
          </p:cNvPr>
          <p:cNvSpPr>
            <a:spLocks noGrp="1"/>
          </p:cNvSpPr>
          <p:nvPr>
            <p:ph type="body" sz="quarter" idx="15" hasCustomPrompt="1"/>
          </p:nvPr>
        </p:nvSpPr>
        <p:spPr>
          <a:xfrm>
            <a:off x="6573464" y="2215196"/>
            <a:ext cx="4376935"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9" name="Text Placeholder 17">
            <a:extLst>
              <a:ext uri="{FF2B5EF4-FFF2-40B4-BE49-F238E27FC236}">
                <a16:creationId xmlns:a16="http://schemas.microsoft.com/office/drawing/2014/main" id="{BDF3609D-E7F8-453C-B1CF-2E48118DEE6D}"/>
              </a:ext>
            </a:extLst>
          </p:cNvPr>
          <p:cNvSpPr>
            <a:spLocks noGrp="1"/>
          </p:cNvSpPr>
          <p:nvPr>
            <p:ph type="body" sz="quarter" idx="17" hasCustomPrompt="1"/>
          </p:nvPr>
        </p:nvSpPr>
        <p:spPr>
          <a:xfrm>
            <a:off x="6573945" y="2637561"/>
            <a:ext cx="4376490"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5" name="Slide Number Placeholder 4">
            <a:extLst>
              <a:ext uri="{FF2B5EF4-FFF2-40B4-BE49-F238E27FC236}">
                <a16:creationId xmlns:a16="http://schemas.microsoft.com/office/drawing/2014/main" id="{4FF8B6E9-9794-42AA-BDE2-2F9DF1839ECD}"/>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4" name="Footer Placeholder 3">
            <a:extLst>
              <a:ext uri="{FF2B5EF4-FFF2-40B4-BE49-F238E27FC236}">
                <a16:creationId xmlns:a16="http://schemas.microsoft.com/office/drawing/2014/main" id="{3559A997-FE21-4068-BD9C-7510BF6E40C8}"/>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3" name="Date Placeholder 2">
            <a:extLst>
              <a:ext uri="{FF2B5EF4-FFF2-40B4-BE49-F238E27FC236}">
                <a16:creationId xmlns:a16="http://schemas.microsoft.com/office/drawing/2014/main" id="{CD242B91-07C6-4985-8E15-8D98F1A565AD}"/>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18531360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ow We Get There">
    <p:bg>
      <p:bgPr>
        <a:solidFill>
          <a:schemeClr val="accent4"/>
        </a:solidFill>
        <a:effectLst/>
      </p:bgPr>
    </p:bg>
    <p:spTree>
      <p:nvGrpSpPr>
        <p:cNvPr id="1" name=""/>
        <p:cNvGrpSpPr/>
        <p:nvPr/>
      </p:nvGrpSpPr>
      <p:grpSpPr>
        <a:xfrm>
          <a:off x="0" y="0"/>
          <a:ext cx="0" cy="0"/>
          <a:chOff x="0" y="0"/>
          <a:chExt cx="0" cy="0"/>
        </a:xfrm>
      </p:grpSpPr>
      <p:sp>
        <p:nvSpPr>
          <p:cNvPr id="7" name="Graphic 11">
            <a:extLst>
              <a:ext uri="{FF2B5EF4-FFF2-40B4-BE49-F238E27FC236}">
                <a16:creationId xmlns:a16="http://schemas.microsoft.com/office/drawing/2014/main" id="{F35C7915-2A65-44A0-8407-F3A9430EA77E}"/>
              </a:ext>
              <a:ext uri="{C183D7F6-B498-43B3-948B-1728B52AA6E4}">
                <adec:decorative xmlns:adec="http://schemas.microsoft.com/office/drawing/2017/decorative" val="1"/>
              </a:ext>
            </a:extLst>
          </p:cNvPr>
          <p:cNvSpPr/>
          <p:nvPr userDrawn="1"/>
        </p:nvSpPr>
        <p:spPr>
          <a:xfrm>
            <a:off x="2273204" y="0"/>
            <a:ext cx="7641807" cy="6858000"/>
          </a:xfrm>
          <a:custGeom>
            <a:avLst/>
            <a:gdLst>
              <a:gd name="connsiteX0" fmla="*/ 1545336 w 5726048"/>
              <a:gd name="connsiteY0" fmla="*/ 0 h 5138737"/>
              <a:gd name="connsiteX1" fmla="*/ 0 w 5726048"/>
              <a:gd name="connsiteY1" fmla="*/ 5138738 h 5138737"/>
              <a:gd name="connsiteX2" fmla="*/ 1837754 w 5726048"/>
              <a:gd name="connsiteY2" fmla="*/ 5138738 h 5138737"/>
              <a:gd name="connsiteX3" fmla="*/ 2697385 w 5726048"/>
              <a:gd name="connsiteY3" fmla="*/ 1510760 h 5138737"/>
              <a:gd name="connsiteX4" fmla="*/ 3593211 w 5726048"/>
              <a:gd name="connsiteY4" fmla="*/ 5138738 h 5138737"/>
              <a:gd name="connsiteX5" fmla="*/ 5726049 w 5726048"/>
              <a:gd name="connsiteY5" fmla="*/ 5138738 h 5138737"/>
              <a:gd name="connsiteX6" fmla="*/ 4256056 w 5726048"/>
              <a:gd name="connsiteY6" fmla="*/ 0 h 5138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26048" h="5138737">
                <a:moveTo>
                  <a:pt x="1545336" y="0"/>
                </a:moveTo>
                <a:lnTo>
                  <a:pt x="0" y="5138738"/>
                </a:lnTo>
                <a:lnTo>
                  <a:pt x="1837754" y="5138738"/>
                </a:lnTo>
                <a:lnTo>
                  <a:pt x="2697385" y="1510760"/>
                </a:lnTo>
                <a:lnTo>
                  <a:pt x="3593211" y="5138738"/>
                </a:lnTo>
                <a:lnTo>
                  <a:pt x="5726049" y="5138738"/>
                </a:lnTo>
                <a:lnTo>
                  <a:pt x="4256056" y="0"/>
                </a:lnTo>
                <a:close/>
              </a:path>
            </a:pathLst>
          </a:custGeom>
          <a:solidFill>
            <a:schemeClr val="accent5">
              <a:alpha val="10000"/>
            </a:schemeClr>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55F257D4-C810-4CFA-8B86-45EE05E1BC8E}"/>
              </a:ext>
            </a:extLst>
          </p:cNvPr>
          <p:cNvSpPr>
            <a:spLocks noGrp="1"/>
          </p:cNvSpPr>
          <p:nvPr>
            <p:ph type="title" hasCustomPrompt="1"/>
          </p:nvPr>
        </p:nvSpPr>
        <p:spPr>
          <a:xfrm>
            <a:off x="828869" y="893674"/>
            <a:ext cx="10515600" cy="495300"/>
          </a:xfrm>
          <a:prstGeom prst="rect">
            <a:avLst/>
          </a:prstGeom>
        </p:spPr>
        <p:txBody>
          <a:bodyPr/>
          <a:lstStyle>
            <a:lvl1pPr algn="ctr">
              <a:defRPr sz="3200" cap="all" spc="200" baseline="0">
                <a:solidFill>
                  <a:schemeClr val="accent5"/>
                </a:solidFill>
              </a:defRPr>
            </a:lvl1pPr>
          </a:lstStyle>
          <a:p>
            <a:r>
              <a:rPr lang="en-US" dirty="0"/>
              <a:t>Click to add title</a:t>
            </a:r>
          </a:p>
        </p:txBody>
      </p:sp>
      <p:sp>
        <p:nvSpPr>
          <p:cNvPr id="8" name="Text Placeholder 14">
            <a:extLst>
              <a:ext uri="{FF2B5EF4-FFF2-40B4-BE49-F238E27FC236}">
                <a16:creationId xmlns:a16="http://schemas.microsoft.com/office/drawing/2014/main" id="{23C10DEF-E8ED-436F-B228-86D73E3D45F4}"/>
              </a:ext>
            </a:extLst>
          </p:cNvPr>
          <p:cNvSpPr>
            <a:spLocks noGrp="1"/>
          </p:cNvSpPr>
          <p:nvPr>
            <p:ph type="body" sz="quarter" idx="13" hasCustomPrompt="1"/>
          </p:nvPr>
        </p:nvSpPr>
        <p:spPr>
          <a:xfrm>
            <a:off x="505100" y="2216238"/>
            <a:ext cx="3604193"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9" name="Text Placeholder 17">
            <a:extLst>
              <a:ext uri="{FF2B5EF4-FFF2-40B4-BE49-F238E27FC236}">
                <a16:creationId xmlns:a16="http://schemas.microsoft.com/office/drawing/2014/main" id="{4CD509E6-3210-4BEC-B28E-BFF3CBD2189F}"/>
              </a:ext>
            </a:extLst>
          </p:cNvPr>
          <p:cNvSpPr>
            <a:spLocks noGrp="1"/>
          </p:cNvSpPr>
          <p:nvPr>
            <p:ph type="body" sz="quarter" idx="16" hasCustomPrompt="1"/>
          </p:nvPr>
        </p:nvSpPr>
        <p:spPr>
          <a:xfrm>
            <a:off x="504893" y="2638603"/>
            <a:ext cx="3603826"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11" name="Text Placeholder 14">
            <a:extLst>
              <a:ext uri="{FF2B5EF4-FFF2-40B4-BE49-F238E27FC236}">
                <a16:creationId xmlns:a16="http://schemas.microsoft.com/office/drawing/2014/main" id="{98D55AF8-203B-4573-910D-40DAA7E39133}"/>
              </a:ext>
            </a:extLst>
          </p:cNvPr>
          <p:cNvSpPr>
            <a:spLocks noGrp="1"/>
          </p:cNvSpPr>
          <p:nvPr>
            <p:ph type="body" sz="quarter" idx="17" hasCustomPrompt="1"/>
          </p:nvPr>
        </p:nvSpPr>
        <p:spPr>
          <a:xfrm>
            <a:off x="4406540" y="2216238"/>
            <a:ext cx="3604193"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12" name="Text Placeholder 17">
            <a:extLst>
              <a:ext uri="{FF2B5EF4-FFF2-40B4-BE49-F238E27FC236}">
                <a16:creationId xmlns:a16="http://schemas.microsoft.com/office/drawing/2014/main" id="{AD2DFF4B-F817-4BFC-B12F-1E0457EF07BB}"/>
              </a:ext>
            </a:extLst>
          </p:cNvPr>
          <p:cNvSpPr>
            <a:spLocks noGrp="1"/>
          </p:cNvSpPr>
          <p:nvPr>
            <p:ph type="body" sz="quarter" idx="18" hasCustomPrompt="1"/>
          </p:nvPr>
        </p:nvSpPr>
        <p:spPr>
          <a:xfrm>
            <a:off x="4406333" y="2638603"/>
            <a:ext cx="3603826"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15" name="Text Placeholder 14">
            <a:extLst>
              <a:ext uri="{FF2B5EF4-FFF2-40B4-BE49-F238E27FC236}">
                <a16:creationId xmlns:a16="http://schemas.microsoft.com/office/drawing/2014/main" id="{1C8EFF5B-8675-4033-9576-3B84EED6C64C}"/>
              </a:ext>
            </a:extLst>
          </p:cNvPr>
          <p:cNvSpPr>
            <a:spLocks noGrp="1"/>
          </p:cNvSpPr>
          <p:nvPr>
            <p:ph type="body" sz="quarter" idx="19" hasCustomPrompt="1"/>
          </p:nvPr>
        </p:nvSpPr>
        <p:spPr>
          <a:xfrm>
            <a:off x="8307980" y="2216238"/>
            <a:ext cx="3387610"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16" name="Text Placeholder 17">
            <a:extLst>
              <a:ext uri="{FF2B5EF4-FFF2-40B4-BE49-F238E27FC236}">
                <a16:creationId xmlns:a16="http://schemas.microsoft.com/office/drawing/2014/main" id="{B47FAE44-E9F0-4F90-9E79-AFB6CE26F407}"/>
              </a:ext>
            </a:extLst>
          </p:cNvPr>
          <p:cNvSpPr>
            <a:spLocks noGrp="1"/>
          </p:cNvSpPr>
          <p:nvPr>
            <p:ph type="body" sz="quarter" idx="20" hasCustomPrompt="1"/>
          </p:nvPr>
        </p:nvSpPr>
        <p:spPr>
          <a:xfrm>
            <a:off x="8307772" y="2638603"/>
            <a:ext cx="3387265"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5" name="Slide Number Placeholder 4">
            <a:extLst>
              <a:ext uri="{FF2B5EF4-FFF2-40B4-BE49-F238E27FC236}">
                <a16:creationId xmlns:a16="http://schemas.microsoft.com/office/drawing/2014/main" id="{1EEB9BDF-11CB-4EA0-B2E4-1CD82B6EDAB9}"/>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4" name="Footer Placeholder 3">
            <a:extLst>
              <a:ext uri="{FF2B5EF4-FFF2-40B4-BE49-F238E27FC236}">
                <a16:creationId xmlns:a16="http://schemas.microsoft.com/office/drawing/2014/main" id="{82940558-56C3-4F42-A159-12BF887283E1}"/>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3" name="Date Placeholder 2">
            <a:extLst>
              <a:ext uri="{FF2B5EF4-FFF2-40B4-BE49-F238E27FC236}">
                <a16:creationId xmlns:a16="http://schemas.microsoft.com/office/drawing/2014/main" id="{F8091AB6-67A9-4FEE-98C9-495A1CCB10A7}"/>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3924570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2"/>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5036E8E-72DC-4FB2-BC8F-CA1AD2F3B9BA}"/>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V="1">
            <a:off x="0" y="0"/>
            <a:ext cx="6095998" cy="6858000"/>
          </a:xfrm>
          <a:prstGeom prst="rect">
            <a:avLst/>
          </a:prstGeom>
        </p:spPr>
      </p:pic>
      <p:sp>
        <p:nvSpPr>
          <p:cNvPr id="2" name="Title 1">
            <a:extLst>
              <a:ext uri="{FF2B5EF4-FFF2-40B4-BE49-F238E27FC236}">
                <a16:creationId xmlns:a16="http://schemas.microsoft.com/office/drawing/2014/main" id="{CF5E96FC-B47B-4DA1-9369-B765A705FA9B}"/>
              </a:ext>
            </a:extLst>
          </p:cNvPr>
          <p:cNvSpPr>
            <a:spLocks noGrp="1"/>
          </p:cNvSpPr>
          <p:nvPr>
            <p:ph type="title" hasCustomPrompt="1"/>
          </p:nvPr>
        </p:nvSpPr>
        <p:spPr>
          <a:xfrm>
            <a:off x="742287" y="2068863"/>
            <a:ext cx="4594823" cy="557552"/>
          </a:xfrm>
          <a:prstGeom prst="rect">
            <a:avLst/>
          </a:prstGeom>
        </p:spPr>
        <p:txBody>
          <a:bodyPr/>
          <a:lstStyle>
            <a:lvl1pPr>
              <a:defRPr sz="3200" cap="all" spc="200" baseline="0">
                <a:solidFill>
                  <a:schemeClr val="bg1"/>
                </a:solidFill>
              </a:defRPr>
            </a:lvl1pPr>
          </a:lstStyle>
          <a:p>
            <a:r>
              <a:rPr lang="en-US" dirty="0"/>
              <a:t>Click to add title</a:t>
            </a:r>
          </a:p>
        </p:txBody>
      </p:sp>
      <p:sp>
        <p:nvSpPr>
          <p:cNvPr id="11" name="Text Placeholder 12">
            <a:extLst>
              <a:ext uri="{FF2B5EF4-FFF2-40B4-BE49-F238E27FC236}">
                <a16:creationId xmlns:a16="http://schemas.microsoft.com/office/drawing/2014/main" id="{8800B990-833E-4C0D-A433-B21CF9A79B1A}"/>
              </a:ext>
            </a:extLst>
          </p:cNvPr>
          <p:cNvSpPr>
            <a:spLocks noGrp="1"/>
          </p:cNvSpPr>
          <p:nvPr>
            <p:ph type="body" sz="quarter" idx="16" hasCustomPrompt="1"/>
          </p:nvPr>
        </p:nvSpPr>
        <p:spPr>
          <a:xfrm>
            <a:off x="742287" y="2626414"/>
            <a:ext cx="4259684" cy="2859991"/>
          </a:xfrm>
          <a:prstGeom prst="rect">
            <a:avLst/>
          </a:prstGeom>
        </p:spPr>
        <p:txBody>
          <a:bodyPr anchor="t"/>
          <a:lstStyle>
            <a:lvl1pPr marL="0" indent="0">
              <a:lnSpc>
                <a:spcPct val="125000"/>
              </a:lnSpc>
              <a:buNone/>
              <a:defRPr sz="1600" cap="none" spc="100" baseline="0">
                <a:solidFill>
                  <a:schemeClr val="bg1"/>
                </a:solidFill>
                <a:latin typeface="+mn-lt"/>
              </a:defRPr>
            </a:lvl1pPr>
          </a:lstStyle>
          <a:p>
            <a:pPr lvl="0"/>
            <a:r>
              <a:rPr lang="en-US" dirty="0"/>
              <a:t>Click to add text</a:t>
            </a:r>
          </a:p>
        </p:txBody>
      </p:sp>
      <p:sp>
        <p:nvSpPr>
          <p:cNvPr id="14" name="Slide Number Placeholder 5">
            <a:extLst>
              <a:ext uri="{FF2B5EF4-FFF2-40B4-BE49-F238E27FC236}">
                <a16:creationId xmlns:a16="http://schemas.microsoft.com/office/drawing/2014/main" id="{87627E8A-9EB4-41E2-8847-B5BDD7FC727E}"/>
              </a:ext>
            </a:extLst>
          </p:cNvPr>
          <p:cNvSpPr>
            <a:spLocks noGrp="1"/>
          </p:cNvSpPr>
          <p:nvPr>
            <p:ph type="sldNum" sz="quarter" idx="12"/>
          </p:nvPr>
        </p:nvSpPr>
        <p:spPr>
          <a:xfrm>
            <a:off x="753862" y="6356350"/>
            <a:ext cx="2743200" cy="365125"/>
          </a:xfrm>
        </p:spPr>
        <p:txBody>
          <a:bodyPr/>
          <a:lstStyle>
            <a:lvl1pPr>
              <a:defRPr>
                <a:solidFill>
                  <a:schemeClr val="bg1"/>
                </a:solidFill>
              </a:defRPr>
            </a:lvl1pPr>
          </a:lstStyle>
          <a:p>
            <a:fld id="{7A9E80BB-C0DF-4F1B-8821-E3FD53412EFF}" type="slidenum">
              <a:rPr lang="en-US" smtClean="0"/>
              <a:pPr/>
              <a:t>‹#›</a:t>
            </a:fld>
            <a:endParaRPr lang="en-US" dirty="0"/>
          </a:p>
        </p:txBody>
      </p:sp>
      <p:sp>
        <p:nvSpPr>
          <p:cNvPr id="7" name="Picture Placeholder 6">
            <a:extLst>
              <a:ext uri="{FF2B5EF4-FFF2-40B4-BE49-F238E27FC236}">
                <a16:creationId xmlns:a16="http://schemas.microsoft.com/office/drawing/2014/main" id="{162D8A98-3508-4B88-A239-BBFF76D51F45}"/>
              </a:ext>
            </a:extLst>
          </p:cNvPr>
          <p:cNvSpPr>
            <a:spLocks noGrp="1"/>
          </p:cNvSpPr>
          <p:nvPr>
            <p:ph type="pic" sz="quarter" idx="13" hasCustomPrompt="1"/>
          </p:nvPr>
        </p:nvSpPr>
        <p:spPr>
          <a:xfrm>
            <a:off x="6096000" y="0"/>
            <a:ext cx="6096000" cy="3429000"/>
          </a:xfrm>
          <a:prstGeom prst="rect">
            <a:avLst/>
          </a:prstGeom>
          <a:solidFill>
            <a:schemeClr val="accent2"/>
          </a:solidFill>
        </p:spPr>
        <p:txBody>
          <a:bodyPr/>
          <a:lstStyle>
            <a:lvl1pPr marL="0" indent="0" algn="ctr">
              <a:buNone/>
              <a:defRPr/>
            </a:lvl1pPr>
          </a:lstStyle>
          <a:p>
            <a:r>
              <a:rPr lang="en-US" dirty="0"/>
              <a:t>Click to add photo</a:t>
            </a:r>
          </a:p>
        </p:txBody>
      </p:sp>
      <p:sp>
        <p:nvSpPr>
          <p:cNvPr id="8" name="Picture Placeholder 6">
            <a:extLst>
              <a:ext uri="{FF2B5EF4-FFF2-40B4-BE49-F238E27FC236}">
                <a16:creationId xmlns:a16="http://schemas.microsoft.com/office/drawing/2014/main" id="{6C103218-0175-45B7-900A-DF77A2CC6BE8}"/>
              </a:ext>
            </a:extLst>
          </p:cNvPr>
          <p:cNvSpPr>
            <a:spLocks noGrp="1"/>
          </p:cNvSpPr>
          <p:nvPr>
            <p:ph type="pic" sz="quarter" idx="14" hasCustomPrompt="1"/>
          </p:nvPr>
        </p:nvSpPr>
        <p:spPr>
          <a:xfrm>
            <a:off x="6095999" y="3429000"/>
            <a:ext cx="6096000" cy="3429000"/>
          </a:xfrm>
          <a:prstGeom prst="rect">
            <a:avLst/>
          </a:prstGeom>
        </p:spPr>
        <p:txBody>
          <a:bodyPr/>
          <a:lstStyle>
            <a:lvl1pPr marL="0" indent="0" algn="ctr">
              <a:buNone/>
              <a:defRPr/>
            </a:lvl1pPr>
          </a:lstStyle>
          <a:p>
            <a:r>
              <a:rPr lang="en-US" dirty="0"/>
              <a:t>Click to add photo</a:t>
            </a:r>
          </a:p>
        </p:txBody>
      </p:sp>
      <p:sp>
        <p:nvSpPr>
          <p:cNvPr id="13" name="Footer Placeholder 4">
            <a:extLst>
              <a:ext uri="{FF2B5EF4-FFF2-40B4-BE49-F238E27FC236}">
                <a16:creationId xmlns:a16="http://schemas.microsoft.com/office/drawing/2014/main" id="{8F1478D8-A909-4307-9777-531032CF2943}"/>
              </a:ext>
            </a:extLst>
          </p:cNvPr>
          <p:cNvSpPr>
            <a:spLocks noGrp="1"/>
          </p:cNvSpPr>
          <p:nvPr>
            <p:ph type="ftr" sz="quarter" idx="11"/>
          </p:nvPr>
        </p:nvSpPr>
        <p:spPr>
          <a:xfrm>
            <a:off x="6095998" y="6356350"/>
            <a:ext cx="3249170" cy="501649"/>
          </a:xfrm>
          <a:solidFill>
            <a:schemeClr val="accent1">
              <a:lumMod val="50000"/>
              <a:alpha val="9000"/>
            </a:schemeClr>
          </a:solidFill>
        </p:spPr>
        <p:txBody>
          <a:bodyPr lIns="365760" bIns="182880" anchor="b"/>
          <a:lstStyle>
            <a:lvl1pPr algn="l">
              <a:defRPr>
                <a:solidFill>
                  <a:schemeClr val="bg1"/>
                </a:solidFill>
              </a:defRPr>
            </a:lvl1pPr>
          </a:lstStyle>
          <a:p>
            <a:r>
              <a:rPr lang="en-US" dirty="0"/>
              <a:t>Presentation Title</a:t>
            </a:r>
          </a:p>
        </p:txBody>
      </p:sp>
      <p:sp>
        <p:nvSpPr>
          <p:cNvPr id="12" name="Date Placeholder 3">
            <a:extLst>
              <a:ext uri="{FF2B5EF4-FFF2-40B4-BE49-F238E27FC236}">
                <a16:creationId xmlns:a16="http://schemas.microsoft.com/office/drawing/2014/main" id="{F33DDC16-EF3C-4507-A82A-86B1B82C8670}"/>
              </a:ext>
            </a:extLst>
          </p:cNvPr>
          <p:cNvSpPr>
            <a:spLocks noGrp="1"/>
          </p:cNvSpPr>
          <p:nvPr>
            <p:ph type="dt" sz="half" idx="10"/>
          </p:nvPr>
        </p:nvSpPr>
        <p:spPr>
          <a:xfrm>
            <a:off x="9345167" y="6356350"/>
            <a:ext cx="2846831" cy="501650"/>
          </a:xfrm>
          <a:solidFill>
            <a:schemeClr val="accent1">
              <a:lumMod val="50000"/>
              <a:alpha val="9000"/>
            </a:schemeClr>
          </a:solidFill>
        </p:spPr>
        <p:txBody>
          <a:bodyPr rIns="594360" bIns="182880" anchor="b"/>
          <a:lstStyle>
            <a:lvl1pPr>
              <a:defRPr>
                <a:solidFill>
                  <a:schemeClr val="bg1"/>
                </a:solidFill>
              </a:defRPr>
            </a:lvl1pPr>
          </a:lstStyle>
          <a:p>
            <a:r>
              <a:rPr lang="en-US" dirty="0"/>
              <a:t>20XX</a:t>
            </a:r>
          </a:p>
        </p:txBody>
      </p:sp>
    </p:spTree>
    <p:extLst>
      <p:ext uri="{BB962C8B-B14F-4D97-AF65-F5344CB8AC3E}">
        <p14:creationId xmlns:p14="http://schemas.microsoft.com/office/powerpoint/2010/main" val="30529999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2"/>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61E42000-EF35-469E-8324-0C7BD97EF713}"/>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126FEB11-3B93-4C0A-A820-D5B092929BBB}"/>
              </a:ext>
            </a:extLst>
          </p:cNvPr>
          <p:cNvSpPr>
            <a:spLocks noGrp="1"/>
          </p:cNvSpPr>
          <p:nvPr>
            <p:ph type="title" hasCustomPrompt="1"/>
          </p:nvPr>
        </p:nvSpPr>
        <p:spPr>
          <a:xfrm>
            <a:off x="0" y="0"/>
            <a:ext cx="5575851" cy="4210387"/>
          </a:xfrm>
          <a:prstGeom prst="rect">
            <a:avLst/>
          </a:prstGeom>
          <a:solidFill>
            <a:schemeClr val="accent1">
              <a:lumMod val="50000"/>
              <a:alpha val="9000"/>
            </a:schemeClr>
          </a:solidFill>
        </p:spPr>
        <p:txBody>
          <a:bodyPr lIns="868680" bIns="182880" anchor="b"/>
          <a:lstStyle>
            <a:lvl1pPr>
              <a:defRPr sz="3200" cap="all" spc="200" baseline="0">
                <a:solidFill>
                  <a:schemeClr val="bg1"/>
                </a:solidFill>
              </a:defRPr>
            </a:lvl1pPr>
          </a:lstStyle>
          <a:p>
            <a:r>
              <a:rPr lang="en-US" dirty="0"/>
              <a:t>add title</a:t>
            </a:r>
          </a:p>
        </p:txBody>
      </p:sp>
      <p:sp>
        <p:nvSpPr>
          <p:cNvPr id="8" name="Text Placeholder 12">
            <a:extLst>
              <a:ext uri="{FF2B5EF4-FFF2-40B4-BE49-F238E27FC236}">
                <a16:creationId xmlns:a16="http://schemas.microsoft.com/office/drawing/2014/main" id="{CE695F7E-76BA-4A5F-9C71-C47DD1B567BA}"/>
              </a:ext>
            </a:extLst>
          </p:cNvPr>
          <p:cNvSpPr>
            <a:spLocks noGrp="1"/>
          </p:cNvSpPr>
          <p:nvPr>
            <p:ph type="body" sz="quarter" idx="16" hasCustomPrompt="1"/>
          </p:nvPr>
        </p:nvSpPr>
        <p:spPr>
          <a:xfrm>
            <a:off x="-1" y="4210388"/>
            <a:ext cx="5575849" cy="2118216"/>
          </a:xfrm>
          <a:prstGeom prst="rect">
            <a:avLst/>
          </a:prstGeom>
          <a:solidFill>
            <a:schemeClr val="accent1">
              <a:lumMod val="50000"/>
              <a:alpha val="9000"/>
            </a:schemeClr>
          </a:solidFill>
        </p:spPr>
        <p:txBody>
          <a:bodyPr lIns="822960" anchor="t"/>
          <a:lstStyle>
            <a:lvl1pPr marL="0" indent="0">
              <a:lnSpc>
                <a:spcPct val="125000"/>
              </a:lnSpc>
              <a:buNone/>
              <a:defRPr sz="1600" cap="none" spc="100" baseline="0">
                <a:solidFill>
                  <a:schemeClr val="bg1"/>
                </a:solidFill>
                <a:latin typeface="+mn-lt"/>
              </a:defRPr>
            </a:lvl1pPr>
          </a:lstStyle>
          <a:p>
            <a:pPr lvl="0"/>
            <a:r>
              <a:rPr lang="en-US" dirty="0"/>
              <a:t>Click to add text</a:t>
            </a:r>
          </a:p>
        </p:txBody>
      </p:sp>
      <p:sp>
        <p:nvSpPr>
          <p:cNvPr id="5" name="Slide Number Placeholder 4">
            <a:extLst>
              <a:ext uri="{FF2B5EF4-FFF2-40B4-BE49-F238E27FC236}">
                <a16:creationId xmlns:a16="http://schemas.microsoft.com/office/drawing/2014/main" id="{B466E471-F864-4D68-9682-2E0108374DB7}"/>
              </a:ext>
            </a:extLst>
          </p:cNvPr>
          <p:cNvSpPr>
            <a:spLocks noGrp="1"/>
          </p:cNvSpPr>
          <p:nvPr>
            <p:ph type="sldNum" sz="quarter" idx="12"/>
          </p:nvPr>
        </p:nvSpPr>
        <p:spPr>
          <a:xfrm>
            <a:off x="-1" y="6331226"/>
            <a:ext cx="3497063" cy="526774"/>
          </a:xfrm>
          <a:solidFill>
            <a:schemeClr val="accent1">
              <a:lumMod val="50000"/>
              <a:alpha val="9000"/>
            </a:schemeClr>
          </a:solidFill>
        </p:spPr>
        <p:txBody>
          <a:bodyPr lIns="850392" bIns="137160"/>
          <a:lstStyle>
            <a:lvl1pPr>
              <a:defRPr>
                <a:solidFill>
                  <a:schemeClr val="bg1"/>
                </a:solidFill>
              </a:defRPr>
            </a:lvl1pPr>
          </a:lstStyle>
          <a:p>
            <a:fld id="{7A9E80BB-C0DF-4F1B-8821-E3FD53412EFF}" type="slidenum">
              <a:rPr lang="en-US" smtClean="0"/>
              <a:pPr/>
              <a:t>‹#›</a:t>
            </a:fld>
            <a:endParaRPr lang="en-US" dirty="0"/>
          </a:p>
        </p:txBody>
      </p:sp>
      <p:sp>
        <p:nvSpPr>
          <p:cNvPr id="4" name="Footer Placeholder 3">
            <a:extLst>
              <a:ext uri="{FF2B5EF4-FFF2-40B4-BE49-F238E27FC236}">
                <a16:creationId xmlns:a16="http://schemas.microsoft.com/office/drawing/2014/main" id="{D632384D-15A3-4765-AA16-FD8F27E55C21}"/>
              </a:ext>
            </a:extLst>
          </p:cNvPr>
          <p:cNvSpPr>
            <a:spLocks noGrp="1"/>
          </p:cNvSpPr>
          <p:nvPr>
            <p:ph type="ftr" sz="quarter" idx="11"/>
          </p:nvPr>
        </p:nvSpPr>
        <p:spPr>
          <a:xfrm>
            <a:off x="3497062" y="6336472"/>
            <a:ext cx="5197878" cy="529397"/>
          </a:xfrm>
          <a:solidFill>
            <a:schemeClr val="accent1">
              <a:lumMod val="50000"/>
              <a:alpha val="9000"/>
            </a:schemeClr>
          </a:solidFill>
        </p:spPr>
        <p:txBody>
          <a:bodyPr bIns="182880"/>
          <a:lstStyle>
            <a:lvl1pPr>
              <a:defRPr>
                <a:solidFill>
                  <a:schemeClr val="bg1"/>
                </a:solidFill>
              </a:defRPr>
            </a:lvl1pPr>
          </a:lstStyle>
          <a:p>
            <a:r>
              <a:rPr lang="en-US" dirty="0"/>
              <a:t>Presentation Title</a:t>
            </a:r>
          </a:p>
        </p:txBody>
      </p:sp>
      <p:sp>
        <p:nvSpPr>
          <p:cNvPr id="3" name="Date Placeholder 2">
            <a:extLst>
              <a:ext uri="{FF2B5EF4-FFF2-40B4-BE49-F238E27FC236}">
                <a16:creationId xmlns:a16="http://schemas.microsoft.com/office/drawing/2014/main" id="{53BEB306-C51D-4724-AA0E-9EFA95D698D7}"/>
              </a:ext>
            </a:extLst>
          </p:cNvPr>
          <p:cNvSpPr>
            <a:spLocks noGrp="1"/>
          </p:cNvSpPr>
          <p:nvPr>
            <p:ph type="dt" sz="half" idx="10"/>
          </p:nvPr>
        </p:nvSpPr>
        <p:spPr>
          <a:xfrm>
            <a:off x="8694940" y="6328604"/>
            <a:ext cx="3497060" cy="529396"/>
          </a:xfrm>
          <a:solidFill>
            <a:schemeClr val="accent1">
              <a:lumMod val="50000"/>
              <a:alpha val="9000"/>
            </a:schemeClr>
          </a:solidFill>
        </p:spPr>
        <p:txBody>
          <a:bodyPr rIns="585216" bIns="182880"/>
          <a:lstStyle>
            <a:lvl1pPr>
              <a:defRPr>
                <a:solidFill>
                  <a:schemeClr val="bg1"/>
                </a:solidFill>
              </a:defRPr>
            </a:lvl1pPr>
          </a:lstStyle>
          <a:p>
            <a:r>
              <a:rPr lang="en-US" dirty="0"/>
              <a:t>20XX</a:t>
            </a:r>
          </a:p>
        </p:txBody>
      </p:sp>
    </p:spTree>
    <p:extLst>
      <p:ext uri="{BB962C8B-B14F-4D97-AF65-F5344CB8AC3E}">
        <p14:creationId xmlns:p14="http://schemas.microsoft.com/office/powerpoint/2010/main" val="1685546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ECBA8-B670-42D7-A41A-9EEF34539A81}"/>
              </a:ext>
            </a:extLst>
          </p:cNvPr>
          <p:cNvSpPr>
            <a:spLocks noGrp="1"/>
          </p:cNvSpPr>
          <p:nvPr>
            <p:ph type="title" hasCustomPrompt="1"/>
          </p:nvPr>
        </p:nvSpPr>
        <p:spPr>
          <a:xfrm>
            <a:off x="6559826" y="1209670"/>
            <a:ext cx="5135764" cy="495300"/>
          </a:xfrm>
          <a:prstGeom prst="rect">
            <a:avLst/>
          </a:prstGeom>
        </p:spPr>
        <p:txBody>
          <a:bodyPr/>
          <a:lstStyle>
            <a:lvl1pPr>
              <a:defRPr sz="3200" cap="all" spc="200" baseline="0">
                <a:solidFill>
                  <a:schemeClr val="bg1"/>
                </a:solidFill>
              </a:defRPr>
            </a:lvl1pPr>
          </a:lstStyle>
          <a:p>
            <a:r>
              <a:rPr lang="en-US" dirty="0"/>
              <a:t>Click to add title</a:t>
            </a:r>
          </a:p>
        </p:txBody>
      </p:sp>
      <p:sp>
        <p:nvSpPr>
          <p:cNvPr id="8" name="Picture Placeholder 7">
            <a:extLst>
              <a:ext uri="{FF2B5EF4-FFF2-40B4-BE49-F238E27FC236}">
                <a16:creationId xmlns:a16="http://schemas.microsoft.com/office/drawing/2014/main" id="{4D74CE58-DADF-49AA-ACA2-255E4E0CEFF3}"/>
              </a:ext>
            </a:extLst>
          </p:cNvPr>
          <p:cNvSpPr>
            <a:spLocks noGrp="1"/>
          </p:cNvSpPr>
          <p:nvPr>
            <p:ph type="pic" sz="quarter" idx="13" hasCustomPrompt="1"/>
          </p:nvPr>
        </p:nvSpPr>
        <p:spPr>
          <a:xfrm>
            <a:off x="0" y="0"/>
            <a:ext cx="6096000" cy="6858000"/>
          </a:xfrm>
          <a:prstGeom prst="rect">
            <a:avLst/>
          </a:prstGeom>
        </p:spPr>
        <p:txBody>
          <a:bodyPr/>
          <a:lstStyle>
            <a:lvl1pPr marL="0" indent="0" algn="ctr">
              <a:buNone/>
              <a:defRPr/>
            </a:lvl1pPr>
          </a:lstStyle>
          <a:p>
            <a:r>
              <a:rPr lang="en-US" dirty="0"/>
              <a:t>Click to add photo</a:t>
            </a:r>
          </a:p>
        </p:txBody>
      </p:sp>
      <p:sp>
        <p:nvSpPr>
          <p:cNvPr id="14" name="Text Placeholder 12">
            <a:extLst>
              <a:ext uri="{FF2B5EF4-FFF2-40B4-BE49-F238E27FC236}">
                <a16:creationId xmlns:a16="http://schemas.microsoft.com/office/drawing/2014/main" id="{908065E7-24BC-4E6E-B716-10D3EFBE36B5}"/>
              </a:ext>
            </a:extLst>
          </p:cNvPr>
          <p:cNvSpPr>
            <a:spLocks noGrp="1"/>
          </p:cNvSpPr>
          <p:nvPr>
            <p:ph type="body" sz="quarter" idx="15" hasCustomPrompt="1"/>
          </p:nvPr>
        </p:nvSpPr>
        <p:spPr>
          <a:xfrm>
            <a:off x="6559826" y="1789866"/>
            <a:ext cx="5135764" cy="3577259"/>
          </a:xfrm>
          <a:prstGeom prst="rect">
            <a:avLst/>
          </a:prstGeom>
        </p:spPr>
        <p:txBody>
          <a:bodyPr/>
          <a:lstStyle>
            <a:lvl1pPr marL="0" indent="0">
              <a:lnSpc>
                <a:spcPct val="125000"/>
              </a:lnSpc>
              <a:buNone/>
              <a:defRPr sz="1800" cap="none" spc="100" baseline="0">
                <a:solidFill>
                  <a:schemeClr val="bg1"/>
                </a:solidFill>
                <a:latin typeface="+mn-lt"/>
              </a:defRPr>
            </a:lvl1pPr>
          </a:lstStyle>
          <a:p>
            <a:pPr lvl="0"/>
            <a:r>
              <a:rPr lang="en-US" dirty="0"/>
              <a:t>Click to add text</a:t>
            </a:r>
          </a:p>
        </p:txBody>
      </p:sp>
      <p:sp>
        <p:nvSpPr>
          <p:cNvPr id="6" name="Slide Number Placeholder 5">
            <a:extLst>
              <a:ext uri="{FF2B5EF4-FFF2-40B4-BE49-F238E27FC236}">
                <a16:creationId xmlns:a16="http://schemas.microsoft.com/office/drawing/2014/main" id="{F66810BB-89E8-42E9-835D-08D37EEA1DB7}"/>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5" name="Footer Placeholder 4">
            <a:extLst>
              <a:ext uri="{FF2B5EF4-FFF2-40B4-BE49-F238E27FC236}">
                <a16:creationId xmlns:a16="http://schemas.microsoft.com/office/drawing/2014/main" id="{1BA8AC4F-C5EE-4991-A325-A93AAFB46579}"/>
              </a:ext>
            </a:extLst>
          </p:cNvPr>
          <p:cNvSpPr>
            <a:spLocks noGrp="1"/>
          </p:cNvSpPr>
          <p:nvPr>
            <p:ph type="ftr" sz="quarter" idx="11"/>
          </p:nvPr>
        </p:nvSpPr>
        <p:spPr>
          <a:xfrm>
            <a:off x="6373368" y="6356350"/>
            <a:ext cx="2971800" cy="365125"/>
          </a:xfrm>
        </p:spPr>
        <p:txBody>
          <a:bodyPr/>
          <a:lstStyle>
            <a:lvl1pPr algn="l">
              <a:defRPr>
                <a:solidFill>
                  <a:schemeClr val="bg1"/>
                </a:solidFill>
              </a:defRPr>
            </a:lvl1pPr>
          </a:lstStyle>
          <a:p>
            <a:r>
              <a:rPr lang="en-US" dirty="0"/>
              <a:t>Presentation Title</a:t>
            </a:r>
          </a:p>
        </p:txBody>
      </p:sp>
      <p:sp>
        <p:nvSpPr>
          <p:cNvPr id="4" name="Date Placeholder 3">
            <a:extLst>
              <a:ext uri="{FF2B5EF4-FFF2-40B4-BE49-F238E27FC236}">
                <a16:creationId xmlns:a16="http://schemas.microsoft.com/office/drawing/2014/main" id="{8E67D8A0-22D0-4A0F-9295-1F6FA4AAC442}"/>
              </a:ext>
            </a:extLst>
          </p:cNvPr>
          <p:cNvSpPr>
            <a:spLocks noGrp="1"/>
          </p:cNvSpPr>
          <p:nvPr>
            <p:ph type="dt" sz="half" idx="10"/>
          </p:nvPr>
        </p:nvSpPr>
        <p:spPr>
          <a:xfrm>
            <a:off x="9939528" y="6356350"/>
            <a:ext cx="1756062" cy="365125"/>
          </a:xfrm>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91946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FB531-EB7A-4EBE-8F44-25261902B913}"/>
              </a:ext>
            </a:extLst>
          </p:cNvPr>
          <p:cNvSpPr>
            <a:spLocks noGrp="1"/>
          </p:cNvSpPr>
          <p:nvPr>
            <p:ph type="title" hasCustomPrompt="1"/>
          </p:nvPr>
        </p:nvSpPr>
        <p:spPr>
          <a:xfrm>
            <a:off x="1107463" y="986268"/>
            <a:ext cx="2893813" cy="1034385"/>
          </a:xfrm>
          <a:prstGeom prst="rect">
            <a:avLst/>
          </a:prstGeom>
        </p:spPr>
        <p:txBody>
          <a:bodyPr anchor="ctr"/>
          <a:lstStyle>
            <a:lvl1pPr algn="r">
              <a:defRPr sz="3200" cap="all" spc="200" baseline="0">
                <a:solidFill>
                  <a:schemeClr val="accent1"/>
                </a:solidFill>
              </a:defRPr>
            </a:lvl1pPr>
          </a:lstStyle>
          <a:p>
            <a:r>
              <a:rPr lang="en-US" dirty="0"/>
              <a:t>Click to add title</a:t>
            </a:r>
          </a:p>
        </p:txBody>
      </p:sp>
      <p:sp>
        <p:nvSpPr>
          <p:cNvPr id="9" name="Text Placeholder 12">
            <a:extLst>
              <a:ext uri="{FF2B5EF4-FFF2-40B4-BE49-F238E27FC236}">
                <a16:creationId xmlns:a16="http://schemas.microsoft.com/office/drawing/2014/main" id="{546163CD-B898-4FBF-A465-61F3E3E87054}"/>
              </a:ext>
            </a:extLst>
          </p:cNvPr>
          <p:cNvSpPr>
            <a:spLocks noGrp="1"/>
          </p:cNvSpPr>
          <p:nvPr>
            <p:ph type="body" sz="quarter" idx="15" hasCustomPrompt="1"/>
          </p:nvPr>
        </p:nvSpPr>
        <p:spPr>
          <a:xfrm>
            <a:off x="4541407" y="699461"/>
            <a:ext cx="6547507" cy="1552015"/>
          </a:xfrm>
          <a:prstGeom prst="rect">
            <a:avLst/>
          </a:prstGeom>
        </p:spPr>
        <p:txBody>
          <a:bodyPr anchor="ctr"/>
          <a:lstStyle>
            <a:lvl1pPr marL="0" indent="0">
              <a:lnSpc>
                <a:spcPct val="125000"/>
              </a:lnSpc>
              <a:buNone/>
              <a:defRPr sz="1600" cap="none" spc="100" baseline="0">
                <a:solidFill>
                  <a:schemeClr val="tx1"/>
                </a:solidFill>
                <a:latin typeface="+mn-lt"/>
              </a:defRPr>
            </a:lvl1pPr>
          </a:lstStyle>
          <a:p>
            <a:pPr lvl="0"/>
            <a:r>
              <a:rPr lang="en-US" dirty="0"/>
              <a:t>Click to add text</a:t>
            </a:r>
          </a:p>
        </p:txBody>
      </p:sp>
      <p:sp>
        <p:nvSpPr>
          <p:cNvPr id="7" name="Picture Placeholder 7">
            <a:extLst>
              <a:ext uri="{FF2B5EF4-FFF2-40B4-BE49-F238E27FC236}">
                <a16:creationId xmlns:a16="http://schemas.microsoft.com/office/drawing/2014/main" id="{E661CDF2-6D55-4CB0-89A5-D6E2B7AA8997}"/>
              </a:ext>
            </a:extLst>
          </p:cNvPr>
          <p:cNvSpPr>
            <a:spLocks noGrp="1"/>
          </p:cNvSpPr>
          <p:nvPr>
            <p:ph type="pic" sz="quarter" idx="13" hasCustomPrompt="1"/>
          </p:nvPr>
        </p:nvSpPr>
        <p:spPr>
          <a:xfrm>
            <a:off x="0" y="2993571"/>
            <a:ext cx="12192000" cy="3864429"/>
          </a:xfrm>
          <a:prstGeom prst="rect">
            <a:avLst/>
          </a:prstGeom>
        </p:spPr>
        <p:txBody>
          <a:bodyPr/>
          <a:lstStyle>
            <a:lvl1pPr marL="0" indent="0" algn="ctr">
              <a:buNone/>
              <a:defRPr/>
            </a:lvl1pPr>
          </a:lstStyle>
          <a:p>
            <a:r>
              <a:rPr lang="en-US" dirty="0"/>
              <a:t>Click to add photo</a:t>
            </a:r>
          </a:p>
        </p:txBody>
      </p:sp>
      <p:sp>
        <p:nvSpPr>
          <p:cNvPr id="6" name="Slide Number Placeholder 5">
            <a:extLst>
              <a:ext uri="{FF2B5EF4-FFF2-40B4-BE49-F238E27FC236}">
                <a16:creationId xmlns:a16="http://schemas.microsoft.com/office/drawing/2014/main" id="{32125E9E-378B-4941-AEA1-E4C3CD15110E}"/>
              </a:ext>
            </a:extLst>
          </p:cNvPr>
          <p:cNvSpPr>
            <a:spLocks noGrp="1"/>
          </p:cNvSpPr>
          <p:nvPr>
            <p:ph type="sldNum" sz="quarter" idx="12"/>
          </p:nvPr>
        </p:nvSpPr>
        <p:spPr>
          <a:xfrm>
            <a:off x="0" y="6356350"/>
            <a:ext cx="3497062" cy="501650"/>
          </a:xfrm>
          <a:solidFill>
            <a:schemeClr val="accent6">
              <a:alpha val="7000"/>
            </a:schemeClr>
          </a:solidFill>
        </p:spPr>
        <p:txBody>
          <a:bodyPr lIns="841248" bIns="137160"/>
          <a:lstStyle>
            <a:lvl1pPr>
              <a:defRPr>
                <a:solidFill>
                  <a:schemeClr val="bg1"/>
                </a:solidFill>
              </a:defRPr>
            </a:lvl1pPr>
          </a:lstStyle>
          <a:p>
            <a:fld id="{7A9E80BB-C0DF-4F1B-8821-E3FD53412EFF}" type="slidenum">
              <a:rPr lang="en-US" smtClean="0"/>
              <a:pPr/>
              <a:t>‹#›</a:t>
            </a:fld>
            <a:endParaRPr lang="en-US" dirty="0"/>
          </a:p>
        </p:txBody>
      </p:sp>
      <p:sp>
        <p:nvSpPr>
          <p:cNvPr id="5" name="Footer Placeholder 4">
            <a:extLst>
              <a:ext uri="{FF2B5EF4-FFF2-40B4-BE49-F238E27FC236}">
                <a16:creationId xmlns:a16="http://schemas.microsoft.com/office/drawing/2014/main" id="{7F02E291-B9AF-4251-9B9C-431263778138}"/>
              </a:ext>
            </a:extLst>
          </p:cNvPr>
          <p:cNvSpPr>
            <a:spLocks noGrp="1"/>
          </p:cNvSpPr>
          <p:nvPr>
            <p:ph type="ftr" sz="quarter" idx="11"/>
          </p:nvPr>
        </p:nvSpPr>
        <p:spPr>
          <a:xfrm>
            <a:off x="3497062" y="6356350"/>
            <a:ext cx="5197878" cy="501650"/>
          </a:xfrm>
          <a:solidFill>
            <a:schemeClr val="accent6">
              <a:alpha val="7000"/>
            </a:schemeClr>
          </a:solidFill>
        </p:spPr>
        <p:txBody>
          <a:bodyPr bIns="182880"/>
          <a:lstStyle>
            <a:lvl1pPr>
              <a:defRPr>
                <a:solidFill>
                  <a:schemeClr val="bg1"/>
                </a:solidFill>
              </a:defRPr>
            </a:lvl1pPr>
          </a:lstStyle>
          <a:p>
            <a:r>
              <a:rPr lang="en-US" dirty="0"/>
              <a:t>Presentation Title</a:t>
            </a:r>
          </a:p>
        </p:txBody>
      </p:sp>
      <p:sp>
        <p:nvSpPr>
          <p:cNvPr id="4" name="Date Placeholder 3">
            <a:extLst>
              <a:ext uri="{FF2B5EF4-FFF2-40B4-BE49-F238E27FC236}">
                <a16:creationId xmlns:a16="http://schemas.microsoft.com/office/drawing/2014/main" id="{E2657E80-C904-497A-A70B-BB9ADEB338C1}"/>
              </a:ext>
            </a:extLst>
          </p:cNvPr>
          <p:cNvSpPr>
            <a:spLocks noGrp="1"/>
          </p:cNvSpPr>
          <p:nvPr>
            <p:ph type="dt" sz="half" idx="10"/>
          </p:nvPr>
        </p:nvSpPr>
        <p:spPr>
          <a:xfrm>
            <a:off x="8694940" y="6356350"/>
            <a:ext cx="3497060" cy="501650"/>
          </a:xfrm>
          <a:solidFill>
            <a:schemeClr val="accent6">
              <a:alpha val="7000"/>
            </a:schemeClr>
          </a:solidFill>
        </p:spPr>
        <p:txBody>
          <a:bodyPr rIns="576072" bIns="182880"/>
          <a:lstStyle>
            <a:lvl1pPr>
              <a:defRPr>
                <a:solidFill>
                  <a:schemeClr val="bg1"/>
                </a:solidFill>
              </a:defRPr>
            </a:lvl1pPr>
          </a:lstStyle>
          <a:p>
            <a:r>
              <a:rPr lang="en-US" dirty="0"/>
              <a:t>20XX</a:t>
            </a:r>
          </a:p>
        </p:txBody>
      </p:sp>
    </p:spTree>
    <p:extLst>
      <p:ext uri="{BB962C8B-B14F-4D97-AF65-F5344CB8AC3E}">
        <p14:creationId xmlns:p14="http://schemas.microsoft.com/office/powerpoint/2010/main" val="3833183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imary Goal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FA64E0E-E550-49C2-B38B-9C648C6A5BB6}"/>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578B791D-4947-41E3-B728-76AB29D7C5A8}"/>
              </a:ext>
            </a:extLst>
          </p:cNvPr>
          <p:cNvSpPr>
            <a:spLocks noGrp="1"/>
          </p:cNvSpPr>
          <p:nvPr>
            <p:ph type="title" hasCustomPrompt="1"/>
          </p:nvPr>
        </p:nvSpPr>
        <p:spPr>
          <a:xfrm>
            <a:off x="8171176" y="0"/>
            <a:ext cx="4020824" cy="2300397"/>
          </a:xfrm>
          <a:prstGeom prst="rect">
            <a:avLst/>
          </a:prstGeom>
          <a:solidFill>
            <a:schemeClr val="accent6">
              <a:lumMod val="60000"/>
              <a:lumOff val="40000"/>
              <a:alpha val="5000"/>
            </a:schemeClr>
          </a:solidFill>
        </p:spPr>
        <p:txBody>
          <a:bodyPr rIns="822960" anchor="b"/>
          <a:lstStyle>
            <a:lvl1pPr>
              <a:lnSpc>
                <a:spcPct val="80000"/>
              </a:lnSpc>
              <a:defRPr sz="4800" cap="all" spc="200" baseline="0">
                <a:solidFill>
                  <a:schemeClr val="accent2"/>
                </a:solidFill>
              </a:defRPr>
            </a:lvl1pPr>
          </a:lstStyle>
          <a:p>
            <a:r>
              <a:rPr lang="en-US" dirty="0"/>
              <a:t>Click to add title</a:t>
            </a:r>
          </a:p>
        </p:txBody>
      </p:sp>
      <p:sp>
        <p:nvSpPr>
          <p:cNvPr id="10" name="Text Placeholder 12">
            <a:extLst>
              <a:ext uri="{FF2B5EF4-FFF2-40B4-BE49-F238E27FC236}">
                <a16:creationId xmlns:a16="http://schemas.microsoft.com/office/drawing/2014/main" id="{3B94FF5B-17D8-4363-BD43-E7FFC770F6AD}"/>
              </a:ext>
            </a:extLst>
          </p:cNvPr>
          <p:cNvSpPr>
            <a:spLocks noGrp="1"/>
          </p:cNvSpPr>
          <p:nvPr>
            <p:ph type="body" sz="quarter" idx="15" hasCustomPrompt="1"/>
          </p:nvPr>
        </p:nvSpPr>
        <p:spPr>
          <a:xfrm>
            <a:off x="8171176" y="2300396"/>
            <a:ext cx="4020824" cy="4557603"/>
          </a:xfrm>
          <a:prstGeom prst="rect">
            <a:avLst/>
          </a:prstGeom>
          <a:solidFill>
            <a:schemeClr val="accent6">
              <a:lumMod val="60000"/>
              <a:lumOff val="40000"/>
              <a:alpha val="5000"/>
            </a:schemeClr>
          </a:solidFill>
        </p:spPr>
        <p:txBody>
          <a:bodyPr tIns="0" anchor="t"/>
          <a:lstStyle>
            <a:lvl1pPr marL="0" indent="0">
              <a:lnSpc>
                <a:spcPct val="100000"/>
              </a:lnSpc>
              <a:buNone/>
              <a:defRPr sz="2000" i="0" cap="none" spc="100" baseline="0">
                <a:solidFill>
                  <a:schemeClr val="bg1"/>
                </a:solidFill>
                <a:latin typeface="+mn-lt"/>
              </a:defRPr>
            </a:lvl1pPr>
          </a:lstStyle>
          <a:p>
            <a:pPr lvl="0"/>
            <a:r>
              <a:rPr lang="en-US" dirty="0"/>
              <a:t>Click to add text</a:t>
            </a:r>
          </a:p>
        </p:txBody>
      </p:sp>
    </p:spTree>
    <p:extLst>
      <p:ext uri="{BB962C8B-B14F-4D97-AF65-F5344CB8AC3E}">
        <p14:creationId xmlns:p14="http://schemas.microsoft.com/office/powerpoint/2010/main" val="484090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rterly Performance">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C985EDE1-FE1A-4043-AB3E-E13190B7877B}"/>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 y="1503644"/>
            <a:ext cx="12192001" cy="5364865"/>
          </a:xfrm>
          <a:prstGeom prst="rect">
            <a:avLst/>
          </a:prstGeom>
        </p:spPr>
      </p:pic>
      <p:sp>
        <p:nvSpPr>
          <p:cNvPr id="4" name="Title 3">
            <a:extLst>
              <a:ext uri="{FF2B5EF4-FFF2-40B4-BE49-F238E27FC236}">
                <a16:creationId xmlns:a16="http://schemas.microsoft.com/office/drawing/2014/main" id="{CF8FCAF0-1279-48CD-BFE0-EFED8A6779B5}"/>
              </a:ext>
            </a:extLst>
          </p:cNvPr>
          <p:cNvSpPr>
            <a:spLocks noGrp="1"/>
          </p:cNvSpPr>
          <p:nvPr>
            <p:ph type="title" hasCustomPrompt="1"/>
          </p:nvPr>
        </p:nvSpPr>
        <p:spPr>
          <a:xfrm>
            <a:off x="735562" y="522081"/>
            <a:ext cx="10515600" cy="495300"/>
          </a:xfrm>
          <a:prstGeom prst="rect">
            <a:avLst/>
          </a:prstGeom>
        </p:spPr>
        <p:txBody>
          <a:bodyPr anchor="ctr"/>
          <a:lstStyle>
            <a:lvl1pPr>
              <a:defRPr sz="3200" cap="all" spc="200" baseline="0">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74EAAD25-9222-493C-B78E-39CBE372C976}"/>
              </a:ext>
            </a:extLst>
          </p:cNvPr>
          <p:cNvSpPr>
            <a:spLocks noGrp="1"/>
          </p:cNvSpPr>
          <p:nvPr>
            <p:ph sz="quarter" idx="15" hasCustomPrompt="1"/>
          </p:nvPr>
        </p:nvSpPr>
        <p:spPr>
          <a:xfrm>
            <a:off x="753862" y="2025650"/>
            <a:ext cx="10580888" cy="4005263"/>
          </a:xfrm>
          <a:prstGeom prst="rect">
            <a:avLst/>
          </a:prstGeom>
        </p:spPr>
        <p:txBody>
          <a:bodyPr/>
          <a:lstStyle>
            <a:lvl1pPr marL="0" indent="0">
              <a:buNone/>
              <a:defRPr sz="2000"/>
            </a:lvl1pPr>
          </a:lstStyle>
          <a:p>
            <a:pPr lvl="0"/>
            <a:r>
              <a:rPr lang="en-US" dirty="0"/>
              <a:t>Click to add content</a:t>
            </a:r>
          </a:p>
        </p:txBody>
      </p:sp>
      <p:sp>
        <p:nvSpPr>
          <p:cNvPr id="9" name="Slide Number Placeholder 8">
            <a:extLst>
              <a:ext uri="{FF2B5EF4-FFF2-40B4-BE49-F238E27FC236}">
                <a16:creationId xmlns:a16="http://schemas.microsoft.com/office/drawing/2014/main" id="{2FBDEB8E-59E0-4561-A350-0EDC248A14AB}"/>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8" name="Footer Placeholder 7">
            <a:extLst>
              <a:ext uri="{FF2B5EF4-FFF2-40B4-BE49-F238E27FC236}">
                <a16:creationId xmlns:a16="http://schemas.microsoft.com/office/drawing/2014/main" id="{9A9F8B16-6E70-48F1-ABCB-F2148C86D8E0}"/>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7" name="Date Placeholder 6">
            <a:extLst>
              <a:ext uri="{FF2B5EF4-FFF2-40B4-BE49-F238E27FC236}">
                <a16:creationId xmlns:a16="http://schemas.microsoft.com/office/drawing/2014/main" id="{4BEE72C9-BAB9-4BA3-B9CD-76AF01FEE23F}"/>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1326018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reas of Growth">
    <p:bg>
      <p:bgPr>
        <a:solidFill>
          <a:schemeClr val="accent6"/>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713D239-DB55-46D9-B88F-C809680A292B}"/>
              </a:ext>
              <a:ext uri="{C183D7F6-B498-43B3-948B-1728B52AA6E4}">
                <adec:decorative xmlns:adec="http://schemas.microsoft.com/office/drawing/2017/decorative" val="1"/>
              </a:ext>
            </a:extLst>
          </p:cNvPr>
          <p:cNvSpPr/>
          <p:nvPr userDrawn="1"/>
        </p:nvSpPr>
        <p:spPr>
          <a:xfrm>
            <a:off x="0" y="0"/>
            <a:ext cx="8153398"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2">
            <a:extLst>
              <a:ext uri="{FF2B5EF4-FFF2-40B4-BE49-F238E27FC236}">
                <a16:creationId xmlns:a16="http://schemas.microsoft.com/office/drawing/2014/main" id="{19D5FC72-7358-4D0F-9641-569FD46E3CE0}"/>
              </a:ext>
            </a:extLst>
          </p:cNvPr>
          <p:cNvSpPr>
            <a:spLocks noGrp="1"/>
          </p:cNvSpPr>
          <p:nvPr>
            <p:ph type="title" hasCustomPrompt="1"/>
          </p:nvPr>
        </p:nvSpPr>
        <p:spPr>
          <a:xfrm>
            <a:off x="763193" y="546310"/>
            <a:ext cx="7121174" cy="495301"/>
          </a:xfrm>
          <a:prstGeom prst="rect">
            <a:avLst/>
          </a:prstGeom>
        </p:spPr>
        <p:txBody>
          <a:bodyPr/>
          <a:lstStyle>
            <a:lvl1pPr>
              <a:defRPr sz="3200" cap="all" spc="200" baseline="0">
                <a:solidFill>
                  <a:schemeClr val="bg1"/>
                </a:solidFill>
              </a:defRPr>
            </a:lvl1pPr>
          </a:lstStyle>
          <a:p>
            <a:r>
              <a:rPr lang="en-US" dirty="0"/>
              <a:t>Click to add title</a:t>
            </a:r>
          </a:p>
        </p:txBody>
      </p:sp>
      <p:sp>
        <p:nvSpPr>
          <p:cNvPr id="12" name="Content Placeholder 11">
            <a:extLst>
              <a:ext uri="{FF2B5EF4-FFF2-40B4-BE49-F238E27FC236}">
                <a16:creationId xmlns:a16="http://schemas.microsoft.com/office/drawing/2014/main" id="{F33C1F73-10F3-4E1E-9979-32DF285843BC}"/>
              </a:ext>
            </a:extLst>
          </p:cNvPr>
          <p:cNvSpPr>
            <a:spLocks noGrp="1"/>
          </p:cNvSpPr>
          <p:nvPr>
            <p:ph sz="quarter" idx="15" hasCustomPrompt="1"/>
          </p:nvPr>
        </p:nvSpPr>
        <p:spPr>
          <a:xfrm>
            <a:off x="847725" y="1528474"/>
            <a:ext cx="6450013" cy="4128733"/>
          </a:xfrm>
          <a:prstGeom prst="rect">
            <a:avLst/>
          </a:prstGeom>
        </p:spPr>
        <p:txBody>
          <a:bodyPr/>
          <a:lstStyle>
            <a:lvl1pPr marL="0" indent="0">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Click to add content</a:t>
            </a:r>
          </a:p>
        </p:txBody>
      </p:sp>
      <p:sp>
        <p:nvSpPr>
          <p:cNvPr id="5" name="Slide Number Placeholder 4">
            <a:extLst>
              <a:ext uri="{FF2B5EF4-FFF2-40B4-BE49-F238E27FC236}">
                <a16:creationId xmlns:a16="http://schemas.microsoft.com/office/drawing/2014/main" id="{C7EB65BE-7BDE-4397-B2E2-054F84A86646}"/>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4" name="Footer Placeholder 3">
            <a:extLst>
              <a:ext uri="{FF2B5EF4-FFF2-40B4-BE49-F238E27FC236}">
                <a16:creationId xmlns:a16="http://schemas.microsoft.com/office/drawing/2014/main" id="{CBED511C-2385-406C-93EF-6DBAA0E30764}"/>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7" name="Picture Placeholder 7">
            <a:extLst>
              <a:ext uri="{FF2B5EF4-FFF2-40B4-BE49-F238E27FC236}">
                <a16:creationId xmlns:a16="http://schemas.microsoft.com/office/drawing/2014/main" id="{52731805-E2BE-413D-92F8-D2E87559B22B}"/>
              </a:ext>
            </a:extLst>
          </p:cNvPr>
          <p:cNvSpPr>
            <a:spLocks noGrp="1"/>
          </p:cNvSpPr>
          <p:nvPr>
            <p:ph type="pic" sz="quarter" idx="13" hasCustomPrompt="1"/>
          </p:nvPr>
        </p:nvSpPr>
        <p:spPr>
          <a:xfrm>
            <a:off x="8153398" y="0"/>
            <a:ext cx="4038602" cy="6858000"/>
          </a:xfrm>
          <a:prstGeom prst="rect">
            <a:avLst/>
          </a:prstGeom>
        </p:spPr>
        <p:txBody>
          <a:bodyPr/>
          <a:lstStyle>
            <a:lvl1pPr marL="0" indent="0" algn="ctr">
              <a:buNone/>
              <a:defRPr/>
            </a:lvl1pPr>
          </a:lstStyle>
          <a:p>
            <a:r>
              <a:rPr lang="en-US" dirty="0"/>
              <a:t>Click to add photo</a:t>
            </a:r>
          </a:p>
        </p:txBody>
      </p:sp>
      <p:sp>
        <p:nvSpPr>
          <p:cNvPr id="3" name="Date Placeholder 2">
            <a:extLst>
              <a:ext uri="{FF2B5EF4-FFF2-40B4-BE49-F238E27FC236}">
                <a16:creationId xmlns:a16="http://schemas.microsoft.com/office/drawing/2014/main" id="{859D6116-4671-4C7B-A118-E31B1369C016}"/>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2860383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650337A3-2F47-4D9A-B240-572DD3AE3F14}"/>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8" name="Title 7">
            <a:extLst>
              <a:ext uri="{FF2B5EF4-FFF2-40B4-BE49-F238E27FC236}">
                <a16:creationId xmlns:a16="http://schemas.microsoft.com/office/drawing/2014/main" id="{83DDD687-62AC-4FD3-A6C3-9857FD318759}"/>
              </a:ext>
            </a:extLst>
          </p:cNvPr>
          <p:cNvSpPr>
            <a:spLocks noGrp="1"/>
          </p:cNvSpPr>
          <p:nvPr>
            <p:ph type="title" hasCustomPrompt="1"/>
          </p:nvPr>
        </p:nvSpPr>
        <p:spPr>
          <a:xfrm>
            <a:off x="0" y="0"/>
            <a:ext cx="5970123" cy="4684719"/>
          </a:xfrm>
          <a:prstGeom prst="rect">
            <a:avLst/>
          </a:prstGeom>
          <a:solidFill>
            <a:schemeClr val="accent1">
              <a:lumMod val="50000"/>
              <a:alpha val="9000"/>
            </a:schemeClr>
          </a:solidFill>
        </p:spPr>
        <p:txBody>
          <a:bodyPr lIns="822960" anchor="b"/>
          <a:lstStyle>
            <a:lvl1pPr>
              <a:lnSpc>
                <a:spcPct val="80000"/>
              </a:lnSpc>
              <a:spcBef>
                <a:spcPts val="1000"/>
              </a:spcBef>
              <a:defRPr sz="4000" cap="all" spc="200" baseline="0">
                <a:solidFill>
                  <a:schemeClr val="accent2"/>
                </a:solidFill>
              </a:defRPr>
            </a:lvl1pPr>
          </a:lstStyle>
          <a:p>
            <a:r>
              <a:rPr lang="en-US" dirty="0"/>
              <a:t>Click to add title</a:t>
            </a:r>
          </a:p>
        </p:txBody>
      </p:sp>
      <p:sp>
        <p:nvSpPr>
          <p:cNvPr id="7" name="Text Placeholder 12">
            <a:extLst>
              <a:ext uri="{FF2B5EF4-FFF2-40B4-BE49-F238E27FC236}">
                <a16:creationId xmlns:a16="http://schemas.microsoft.com/office/drawing/2014/main" id="{72DB0EA3-58EE-48BD-8592-2D27FEC19C6F}"/>
              </a:ext>
            </a:extLst>
          </p:cNvPr>
          <p:cNvSpPr>
            <a:spLocks noGrp="1"/>
          </p:cNvSpPr>
          <p:nvPr>
            <p:ph type="body" sz="quarter" idx="15" hasCustomPrompt="1"/>
          </p:nvPr>
        </p:nvSpPr>
        <p:spPr>
          <a:xfrm>
            <a:off x="0" y="4684719"/>
            <a:ext cx="5970123" cy="2173281"/>
          </a:xfrm>
          <a:prstGeom prst="rect">
            <a:avLst/>
          </a:prstGeom>
          <a:solidFill>
            <a:schemeClr val="accent1">
              <a:lumMod val="50000"/>
              <a:alpha val="9000"/>
            </a:schemeClr>
          </a:solidFill>
        </p:spPr>
        <p:txBody>
          <a:bodyPr lIns="822960" tIns="182880" anchor="t"/>
          <a:lstStyle>
            <a:lvl1pPr marL="0" indent="0">
              <a:lnSpc>
                <a:spcPct val="100000"/>
              </a:lnSpc>
              <a:buNone/>
              <a:defRPr sz="2000" i="0" cap="none" spc="100" baseline="0">
                <a:solidFill>
                  <a:schemeClr val="bg1"/>
                </a:solidFill>
                <a:latin typeface="+mn-lt"/>
              </a:defRPr>
            </a:lvl1pPr>
          </a:lstStyle>
          <a:p>
            <a:pPr lvl="0"/>
            <a:r>
              <a:rPr lang="en-US" dirty="0"/>
              <a:t>Click to add text</a:t>
            </a:r>
          </a:p>
        </p:txBody>
      </p:sp>
      <p:sp>
        <p:nvSpPr>
          <p:cNvPr id="4" name="Slide Number Placeholder 3">
            <a:extLst>
              <a:ext uri="{FF2B5EF4-FFF2-40B4-BE49-F238E27FC236}">
                <a16:creationId xmlns:a16="http://schemas.microsoft.com/office/drawing/2014/main" id="{22D3E4EC-869C-4BBF-B0EC-C2DCA31439FC}"/>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3" name="Footer Placeholder 2">
            <a:extLst>
              <a:ext uri="{FF2B5EF4-FFF2-40B4-BE49-F238E27FC236}">
                <a16:creationId xmlns:a16="http://schemas.microsoft.com/office/drawing/2014/main" id="{5D793A8E-14B8-4534-832A-F3787F7352F0}"/>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2" name="Date Placeholder 1">
            <a:extLst>
              <a:ext uri="{FF2B5EF4-FFF2-40B4-BE49-F238E27FC236}">
                <a16:creationId xmlns:a16="http://schemas.microsoft.com/office/drawing/2014/main" id="{AA466EFA-EBB1-46E4-BC21-6BD36CBA4E5C}"/>
              </a:ext>
            </a:extLst>
          </p:cNvPr>
          <p:cNvSpPr>
            <a:spLocks noGrp="1"/>
          </p:cNvSpPr>
          <p:nvPr>
            <p:ph type="dt" sz="half" idx="10"/>
          </p:nvPr>
        </p:nvSpPr>
        <p:spPr/>
        <p:txBody>
          <a:bodyPr/>
          <a:lstStyle>
            <a:lvl1pPr>
              <a:defRPr>
                <a:solidFill>
                  <a:schemeClr val="bg1"/>
                </a:solidFill>
              </a:defRPr>
            </a:lvl1pPr>
          </a:lstStyle>
          <a:p>
            <a:r>
              <a:rPr lang="en-US" dirty="0"/>
              <a:t>20XX</a:t>
            </a:r>
          </a:p>
        </p:txBody>
      </p:sp>
      <p:pic>
        <p:nvPicPr>
          <p:cNvPr id="9" name="Graphic 8">
            <a:extLst>
              <a:ext uri="{FF2B5EF4-FFF2-40B4-BE49-F238E27FC236}">
                <a16:creationId xmlns:a16="http://schemas.microsoft.com/office/drawing/2014/main" id="{EE2DC116-1C4B-4BAE-B1C8-8EA04BBB8331}"/>
              </a:ext>
              <a:ext uri="{C183D7F6-B498-43B3-948B-1728B52AA6E4}">
                <adec:decorative xmlns:adec="http://schemas.microsoft.com/office/drawing/2017/decorative" val="1"/>
              </a:ext>
            </a:extLst>
          </p:cNvPr>
          <p:cNvPicPr>
            <a:picLocks noChangeAspect="1"/>
          </p:cNvPicPr>
          <p:nvPr userDrawn="1"/>
        </p:nvPicPr>
        <p:blipFill>
          <a:blip r:embed="rId2">
            <a:alphaModFix amt="54000"/>
            <a:extLst>
              <a:ext uri="{96DAC541-7B7A-43D3-8B79-37D633B846F1}">
                <asvg:svgBlip xmlns:asvg="http://schemas.microsoft.com/office/drawing/2016/SVG/main" r:embed="rId3"/>
              </a:ext>
            </a:extLst>
          </a:blip>
          <a:stretch>
            <a:fillRect/>
          </a:stretch>
        </p:blipFill>
        <p:spPr>
          <a:xfrm>
            <a:off x="5970122" y="0"/>
            <a:ext cx="6221877" cy="6858000"/>
          </a:xfrm>
          <a:prstGeom prst="rect">
            <a:avLst/>
          </a:prstGeom>
        </p:spPr>
      </p:pic>
    </p:spTree>
    <p:extLst>
      <p:ext uri="{BB962C8B-B14F-4D97-AF65-F5344CB8AC3E}">
        <p14:creationId xmlns:p14="http://schemas.microsoft.com/office/powerpoint/2010/main" val="2434801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Our Team_4-Up">
    <p:bg>
      <p:bgPr>
        <a:solidFill>
          <a:schemeClr val="accent2"/>
        </a:solidFill>
        <a:effectLst/>
      </p:bgPr>
    </p:bg>
    <p:spTree>
      <p:nvGrpSpPr>
        <p:cNvPr id="1" name=""/>
        <p:cNvGrpSpPr/>
        <p:nvPr/>
      </p:nvGrpSpPr>
      <p:grpSpPr>
        <a:xfrm>
          <a:off x="0" y="0"/>
          <a:ext cx="0" cy="0"/>
          <a:chOff x="0" y="0"/>
          <a:chExt cx="0" cy="0"/>
        </a:xfrm>
      </p:grpSpPr>
      <p:grpSp>
        <p:nvGrpSpPr>
          <p:cNvPr id="33" name="Graphic 31">
            <a:extLst>
              <a:ext uri="{FF2B5EF4-FFF2-40B4-BE49-F238E27FC236}">
                <a16:creationId xmlns:a16="http://schemas.microsoft.com/office/drawing/2014/main" id="{CF0790E0-1B60-43FC-9885-BE17713C5134}"/>
              </a:ext>
              <a:ext uri="{C183D7F6-B498-43B3-948B-1728B52AA6E4}">
                <adec:decorative xmlns:adec="http://schemas.microsoft.com/office/drawing/2017/decorative" val="1"/>
              </a:ext>
            </a:extLst>
          </p:cNvPr>
          <p:cNvGrpSpPr/>
          <p:nvPr userDrawn="1"/>
        </p:nvGrpSpPr>
        <p:grpSpPr>
          <a:xfrm>
            <a:off x="-3" y="0"/>
            <a:ext cx="12203044" cy="6857999"/>
            <a:chOff x="1524000" y="857250"/>
            <a:chExt cx="9143809" cy="5138737"/>
          </a:xfrm>
          <a:solidFill>
            <a:schemeClr val="accent2">
              <a:lumMod val="20000"/>
              <a:lumOff val="80000"/>
              <a:alpha val="10000"/>
            </a:schemeClr>
          </a:solidFill>
        </p:grpSpPr>
        <p:sp>
          <p:nvSpPr>
            <p:cNvPr id="34" name="Graphic 31">
              <a:extLst>
                <a:ext uri="{FF2B5EF4-FFF2-40B4-BE49-F238E27FC236}">
                  <a16:creationId xmlns:a16="http://schemas.microsoft.com/office/drawing/2014/main" id="{34F66DF3-E60A-4AA6-B3DB-F4D6D7BB0CA2}"/>
                </a:ext>
              </a:extLst>
            </p:cNvPr>
            <p:cNvSpPr/>
            <p:nvPr/>
          </p:nvSpPr>
          <p:spPr>
            <a:xfrm>
              <a:off x="1524000" y="857250"/>
              <a:ext cx="2959036" cy="5138737"/>
            </a:xfrm>
            <a:custGeom>
              <a:avLst/>
              <a:gdLst>
                <a:gd name="connsiteX0" fmla="*/ 0 w 2959036"/>
                <a:gd name="connsiteY0" fmla="*/ 0 h 5138737"/>
                <a:gd name="connsiteX1" fmla="*/ 0 w 2959036"/>
                <a:gd name="connsiteY1" fmla="*/ 5138738 h 5138737"/>
                <a:gd name="connsiteX2" fmla="*/ 2959037 w 2959036"/>
                <a:gd name="connsiteY2" fmla="*/ 5138738 h 5138737"/>
                <a:gd name="connsiteX3" fmla="*/ 926306 w 2959036"/>
                <a:gd name="connsiteY3" fmla="*/ 0 h 5138737"/>
              </a:gdLst>
              <a:ahLst/>
              <a:cxnLst>
                <a:cxn ang="0">
                  <a:pos x="connsiteX0" y="connsiteY0"/>
                </a:cxn>
                <a:cxn ang="0">
                  <a:pos x="connsiteX1" y="connsiteY1"/>
                </a:cxn>
                <a:cxn ang="0">
                  <a:pos x="connsiteX2" y="connsiteY2"/>
                </a:cxn>
                <a:cxn ang="0">
                  <a:pos x="connsiteX3" y="connsiteY3"/>
                </a:cxn>
              </a:cxnLst>
              <a:rect l="l" t="t" r="r" b="b"/>
              <a:pathLst>
                <a:path w="2959036" h="5138737">
                  <a:moveTo>
                    <a:pt x="0" y="0"/>
                  </a:moveTo>
                  <a:lnTo>
                    <a:pt x="0" y="5138738"/>
                  </a:lnTo>
                  <a:lnTo>
                    <a:pt x="2959037" y="5138738"/>
                  </a:lnTo>
                  <a:lnTo>
                    <a:pt x="926306" y="0"/>
                  </a:lnTo>
                  <a:close/>
                </a:path>
              </a:pathLst>
            </a:custGeom>
            <a:grpFill/>
            <a:ln w="9525" cap="flat">
              <a:noFill/>
              <a:prstDash val="solid"/>
              <a:miter/>
            </a:ln>
          </p:spPr>
          <p:txBody>
            <a:bodyPr rtlCol="0" anchor="ctr"/>
            <a:lstStyle/>
            <a:p>
              <a:endParaRPr lang="en-US" dirty="0"/>
            </a:p>
          </p:txBody>
        </p:sp>
        <p:sp>
          <p:nvSpPr>
            <p:cNvPr id="35" name="Graphic 31">
              <a:extLst>
                <a:ext uri="{FF2B5EF4-FFF2-40B4-BE49-F238E27FC236}">
                  <a16:creationId xmlns:a16="http://schemas.microsoft.com/office/drawing/2014/main" id="{EE7F6774-879D-4323-A44D-99E0E5F5A719}"/>
                </a:ext>
              </a:extLst>
            </p:cNvPr>
            <p:cNvSpPr/>
            <p:nvPr/>
          </p:nvSpPr>
          <p:spPr>
            <a:xfrm>
              <a:off x="7712011" y="857250"/>
              <a:ext cx="2955798" cy="5138737"/>
            </a:xfrm>
            <a:custGeom>
              <a:avLst/>
              <a:gdLst>
                <a:gd name="connsiteX0" fmla="*/ 2032731 w 2955798"/>
                <a:gd name="connsiteY0" fmla="*/ 0 h 5138737"/>
                <a:gd name="connsiteX1" fmla="*/ 0 w 2955798"/>
                <a:gd name="connsiteY1" fmla="*/ 5138738 h 5138737"/>
                <a:gd name="connsiteX2" fmla="*/ 2955798 w 2955798"/>
                <a:gd name="connsiteY2" fmla="*/ 5138738 h 5138737"/>
                <a:gd name="connsiteX3" fmla="*/ 2955798 w 2955798"/>
                <a:gd name="connsiteY3" fmla="*/ 0 h 5138737"/>
              </a:gdLst>
              <a:ahLst/>
              <a:cxnLst>
                <a:cxn ang="0">
                  <a:pos x="connsiteX0" y="connsiteY0"/>
                </a:cxn>
                <a:cxn ang="0">
                  <a:pos x="connsiteX1" y="connsiteY1"/>
                </a:cxn>
                <a:cxn ang="0">
                  <a:pos x="connsiteX2" y="connsiteY2"/>
                </a:cxn>
                <a:cxn ang="0">
                  <a:pos x="connsiteX3" y="connsiteY3"/>
                </a:cxn>
              </a:cxnLst>
              <a:rect l="l" t="t" r="r" b="b"/>
              <a:pathLst>
                <a:path w="2955798" h="5138737">
                  <a:moveTo>
                    <a:pt x="2032731" y="0"/>
                  </a:moveTo>
                  <a:lnTo>
                    <a:pt x="0" y="5138738"/>
                  </a:lnTo>
                  <a:lnTo>
                    <a:pt x="2955798" y="5138738"/>
                  </a:lnTo>
                  <a:lnTo>
                    <a:pt x="2955798" y="0"/>
                  </a:lnTo>
                  <a:close/>
                </a:path>
              </a:pathLst>
            </a:custGeom>
            <a:grpFill/>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8030753C-2041-4585-A2AE-13937CA09007}"/>
              </a:ext>
            </a:extLst>
          </p:cNvPr>
          <p:cNvSpPr>
            <a:spLocks noGrp="1"/>
          </p:cNvSpPr>
          <p:nvPr>
            <p:ph type="title" hasCustomPrompt="1"/>
          </p:nvPr>
        </p:nvSpPr>
        <p:spPr>
          <a:xfrm>
            <a:off x="753862" y="524565"/>
            <a:ext cx="10941728" cy="576447"/>
          </a:xfrm>
          <a:prstGeom prst="rect">
            <a:avLst/>
          </a:prstGeom>
        </p:spPr>
        <p:txBody>
          <a:bodyPr/>
          <a:lstStyle>
            <a:lvl1pPr algn="ctr">
              <a:defRPr sz="3200" cap="all" spc="200" baseline="0">
                <a:solidFill>
                  <a:schemeClr val="bg1"/>
                </a:solidFill>
              </a:defRPr>
            </a:lvl1pPr>
          </a:lstStyle>
          <a:p>
            <a:r>
              <a:rPr lang="en-US" dirty="0"/>
              <a:t>Click to add title</a:t>
            </a:r>
          </a:p>
        </p:txBody>
      </p:sp>
      <p:sp>
        <p:nvSpPr>
          <p:cNvPr id="10" name="Picture Placeholder 9">
            <a:extLst>
              <a:ext uri="{FF2B5EF4-FFF2-40B4-BE49-F238E27FC236}">
                <a16:creationId xmlns:a16="http://schemas.microsoft.com/office/drawing/2014/main" id="{F5EA5C7E-24B9-4B88-95BD-424B41B48946}"/>
              </a:ext>
            </a:extLst>
          </p:cNvPr>
          <p:cNvSpPr>
            <a:spLocks noGrp="1"/>
          </p:cNvSpPr>
          <p:nvPr>
            <p:ph type="pic" sz="quarter" idx="23" hasCustomPrompt="1"/>
          </p:nvPr>
        </p:nvSpPr>
        <p:spPr>
          <a:xfrm>
            <a:off x="944172" y="2121764"/>
            <a:ext cx="2357652" cy="2002576"/>
          </a:xfrm>
          <a:prstGeom prst="rect">
            <a:avLst/>
          </a:prstGeom>
        </p:spPr>
        <p:txBody>
          <a:bodyPr/>
          <a:lstStyle>
            <a:lvl1pPr marL="0" indent="0" algn="ctr">
              <a:buNone/>
              <a:defRPr/>
            </a:lvl1pPr>
          </a:lstStyle>
          <a:p>
            <a:r>
              <a:rPr lang="en-US" dirty="0"/>
              <a:t>Click to add photo</a:t>
            </a:r>
          </a:p>
        </p:txBody>
      </p:sp>
      <p:sp>
        <p:nvSpPr>
          <p:cNvPr id="11" name="Text Placeholder 17">
            <a:extLst>
              <a:ext uri="{FF2B5EF4-FFF2-40B4-BE49-F238E27FC236}">
                <a16:creationId xmlns:a16="http://schemas.microsoft.com/office/drawing/2014/main" id="{A4C2DF15-CF4F-4138-B50F-1BF33309B447}"/>
              </a:ext>
            </a:extLst>
          </p:cNvPr>
          <p:cNvSpPr>
            <a:spLocks noGrp="1"/>
          </p:cNvSpPr>
          <p:nvPr>
            <p:ph type="body" sz="quarter" idx="24" hasCustomPrompt="1"/>
          </p:nvPr>
        </p:nvSpPr>
        <p:spPr>
          <a:xfrm>
            <a:off x="944170" y="4124337"/>
            <a:ext cx="2357652" cy="475149"/>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12" name="Text Placeholder 17">
            <a:extLst>
              <a:ext uri="{FF2B5EF4-FFF2-40B4-BE49-F238E27FC236}">
                <a16:creationId xmlns:a16="http://schemas.microsoft.com/office/drawing/2014/main" id="{F76B399A-F991-43E9-ACD8-BEE6C345D7FC}"/>
              </a:ext>
            </a:extLst>
          </p:cNvPr>
          <p:cNvSpPr>
            <a:spLocks noGrp="1"/>
          </p:cNvSpPr>
          <p:nvPr>
            <p:ph type="body" sz="quarter" idx="25" hasCustomPrompt="1"/>
          </p:nvPr>
        </p:nvSpPr>
        <p:spPr>
          <a:xfrm>
            <a:off x="944170" y="4599485"/>
            <a:ext cx="2357652" cy="475147"/>
          </a:xfrm>
          <a:prstGeom prst="rect">
            <a:avLst/>
          </a:prstGeom>
        </p:spPr>
        <p:txBody>
          <a:bodyPr/>
          <a:lstStyle>
            <a:lvl1pPr marL="0" indent="0" algn="ctr">
              <a:lnSpc>
                <a:spcPct val="125000"/>
              </a:lnSpc>
              <a:spcBef>
                <a:spcPts val="0"/>
              </a:spcBef>
              <a:buNone/>
              <a:defRPr sz="1200" b="0" i="0" cap="none" spc="200" baseline="0">
                <a:solidFill>
                  <a:schemeClr val="bg1"/>
                </a:solidFill>
              </a:defRPr>
            </a:lvl1pPr>
          </a:lstStyle>
          <a:p>
            <a:pPr lvl="0"/>
            <a:r>
              <a:rPr lang="en-US" dirty="0"/>
              <a:t>Click to title</a:t>
            </a:r>
          </a:p>
        </p:txBody>
      </p:sp>
      <p:sp>
        <p:nvSpPr>
          <p:cNvPr id="13" name="Picture Placeholder 9">
            <a:extLst>
              <a:ext uri="{FF2B5EF4-FFF2-40B4-BE49-F238E27FC236}">
                <a16:creationId xmlns:a16="http://schemas.microsoft.com/office/drawing/2014/main" id="{B1EB9900-27EA-4146-A3BC-990DAA7362EE}"/>
              </a:ext>
            </a:extLst>
          </p:cNvPr>
          <p:cNvSpPr>
            <a:spLocks noGrp="1"/>
          </p:cNvSpPr>
          <p:nvPr>
            <p:ph type="pic" sz="quarter" idx="26" hasCustomPrompt="1"/>
          </p:nvPr>
        </p:nvSpPr>
        <p:spPr>
          <a:xfrm>
            <a:off x="3582316" y="2121764"/>
            <a:ext cx="2357652" cy="2002576"/>
          </a:xfrm>
          <a:prstGeom prst="rect">
            <a:avLst/>
          </a:prstGeom>
        </p:spPr>
        <p:txBody>
          <a:bodyPr/>
          <a:lstStyle>
            <a:lvl1pPr marL="0" indent="0" algn="ctr">
              <a:buNone/>
              <a:defRPr/>
            </a:lvl1pPr>
          </a:lstStyle>
          <a:p>
            <a:r>
              <a:rPr lang="en-US" dirty="0"/>
              <a:t>Click to add photo</a:t>
            </a:r>
          </a:p>
        </p:txBody>
      </p:sp>
      <p:sp>
        <p:nvSpPr>
          <p:cNvPr id="14" name="Text Placeholder 17">
            <a:extLst>
              <a:ext uri="{FF2B5EF4-FFF2-40B4-BE49-F238E27FC236}">
                <a16:creationId xmlns:a16="http://schemas.microsoft.com/office/drawing/2014/main" id="{F295B36C-312A-4F68-8785-926AF39DEC4E}"/>
              </a:ext>
            </a:extLst>
          </p:cNvPr>
          <p:cNvSpPr>
            <a:spLocks noGrp="1"/>
          </p:cNvSpPr>
          <p:nvPr>
            <p:ph type="body" sz="quarter" idx="27" hasCustomPrompt="1"/>
          </p:nvPr>
        </p:nvSpPr>
        <p:spPr>
          <a:xfrm>
            <a:off x="3582314" y="4124337"/>
            <a:ext cx="2357652" cy="475149"/>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15" name="Text Placeholder 17">
            <a:extLst>
              <a:ext uri="{FF2B5EF4-FFF2-40B4-BE49-F238E27FC236}">
                <a16:creationId xmlns:a16="http://schemas.microsoft.com/office/drawing/2014/main" id="{5A69567D-C005-4D58-8A97-3779831CA02E}"/>
              </a:ext>
            </a:extLst>
          </p:cNvPr>
          <p:cNvSpPr>
            <a:spLocks noGrp="1"/>
          </p:cNvSpPr>
          <p:nvPr>
            <p:ph type="body" sz="quarter" idx="28" hasCustomPrompt="1"/>
          </p:nvPr>
        </p:nvSpPr>
        <p:spPr>
          <a:xfrm>
            <a:off x="3582314" y="4599485"/>
            <a:ext cx="2357652" cy="475147"/>
          </a:xfrm>
          <a:prstGeom prst="rect">
            <a:avLst/>
          </a:prstGeom>
        </p:spPr>
        <p:txBody>
          <a:bodyPr/>
          <a:lstStyle>
            <a:lvl1pPr marL="0" indent="0" algn="ctr">
              <a:lnSpc>
                <a:spcPct val="125000"/>
              </a:lnSpc>
              <a:spcBef>
                <a:spcPts val="0"/>
              </a:spcBef>
              <a:buNone/>
              <a:defRPr sz="1200" b="0" i="0" cap="none" spc="200" baseline="0">
                <a:solidFill>
                  <a:schemeClr val="bg1"/>
                </a:solidFill>
              </a:defRPr>
            </a:lvl1pPr>
          </a:lstStyle>
          <a:p>
            <a:pPr lvl="0"/>
            <a:r>
              <a:rPr lang="en-US" dirty="0"/>
              <a:t>Click to title</a:t>
            </a:r>
          </a:p>
        </p:txBody>
      </p:sp>
      <p:sp>
        <p:nvSpPr>
          <p:cNvPr id="16" name="Picture Placeholder 9">
            <a:extLst>
              <a:ext uri="{FF2B5EF4-FFF2-40B4-BE49-F238E27FC236}">
                <a16:creationId xmlns:a16="http://schemas.microsoft.com/office/drawing/2014/main" id="{64FE9303-BBC0-4C8D-B7AB-5CD3E76A9816}"/>
              </a:ext>
            </a:extLst>
          </p:cNvPr>
          <p:cNvSpPr>
            <a:spLocks noGrp="1"/>
          </p:cNvSpPr>
          <p:nvPr>
            <p:ph type="pic" sz="quarter" idx="32" hasCustomPrompt="1"/>
          </p:nvPr>
        </p:nvSpPr>
        <p:spPr>
          <a:xfrm>
            <a:off x="6220462" y="2121764"/>
            <a:ext cx="2357652" cy="2002576"/>
          </a:xfrm>
          <a:prstGeom prst="rect">
            <a:avLst/>
          </a:prstGeom>
        </p:spPr>
        <p:txBody>
          <a:bodyPr/>
          <a:lstStyle>
            <a:lvl1pPr marL="0" indent="0" algn="ctr">
              <a:buNone/>
              <a:defRPr/>
            </a:lvl1pPr>
          </a:lstStyle>
          <a:p>
            <a:r>
              <a:rPr lang="en-US" dirty="0"/>
              <a:t>Click to add photo</a:t>
            </a:r>
          </a:p>
        </p:txBody>
      </p:sp>
      <p:sp>
        <p:nvSpPr>
          <p:cNvPr id="17" name="Text Placeholder 17">
            <a:extLst>
              <a:ext uri="{FF2B5EF4-FFF2-40B4-BE49-F238E27FC236}">
                <a16:creationId xmlns:a16="http://schemas.microsoft.com/office/drawing/2014/main" id="{CA8A35E4-E339-4851-8E87-ADD5A47D8B78}"/>
              </a:ext>
            </a:extLst>
          </p:cNvPr>
          <p:cNvSpPr>
            <a:spLocks noGrp="1"/>
          </p:cNvSpPr>
          <p:nvPr>
            <p:ph type="body" sz="quarter" idx="33" hasCustomPrompt="1"/>
          </p:nvPr>
        </p:nvSpPr>
        <p:spPr>
          <a:xfrm>
            <a:off x="6220460" y="4124337"/>
            <a:ext cx="2357652" cy="475149"/>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18" name="Text Placeholder 17">
            <a:extLst>
              <a:ext uri="{FF2B5EF4-FFF2-40B4-BE49-F238E27FC236}">
                <a16:creationId xmlns:a16="http://schemas.microsoft.com/office/drawing/2014/main" id="{C46C1B6D-3302-4939-ABCB-D64D49E0C0B6}"/>
              </a:ext>
            </a:extLst>
          </p:cNvPr>
          <p:cNvSpPr>
            <a:spLocks noGrp="1"/>
          </p:cNvSpPr>
          <p:nvPr>
            <p:ph type="body" sz="quarter" idx="34" hasCustomPrompt="1"/>
          </p:nvPr>
        </p:nvSpPr>
        <p:spPr>
          <a:xfrm>
            <a:off x="6220460" y="4599485"/>
            <a:ext cx="2357652" cy="475147"/>
          </a:xfrm>
          <a:prstGeom prst="rect">
            <a:avLst/>
          </a:prstGeom>
        </p:spPr>
        <p:txBody>
          <a:bodyPr/>
          <a:lstStyle>
            <a:lvl1pPr marL="0" indent="0" algn="ctr">
              <a:lnSpc>
                <a:spcPct val="125000"/>
              </a:lnSpc>
              <a:spcBef>
                <a:spcPts val="0"/>
              </a:spcBef>
              <a:buNone/>
              <a:defRPr sz="1200" b="0" i="0" cap="none" spc="200" baseline="0">
                <a:solidFill>
                  <a:schemeClr val="bg1"/>
                </a:solidFill>
              </a:defRPr>
            </a:lvl1pPr>
          </a:lstStyle>
          <a:p>
            <a:pPr lvl="0"/>
            <a:r>
              <a:rPr lang="en-US" dirty="0"/>
              <a:t>Click to title</a:t>
            </a:r>
          </a:p>
        </p:txBody>
      </p:sp>
      <p:sp>
        <p:nvSpPr>
          <p:cNvPr id="19" name="Picture Placeholder 9">
            <a:extLst>
              <a:ext uri="{FF2B5EF4-FFF2-40B4-BE49-F238E27FC236}">
                <a16:creationId xmlns:a16="http://schemas.microsoft.com/office/drawing/2014/main" id="{3BE0235D-B66F-4F0B-A4C1-5F7D63C93E9D}"/>
              </a:ext>
            </a:extLst>
          </p:cNvPr>
          <p:cNvSpPr>
            <a:spLocks noGrp="1"/>
          </p:cNvSpPr>
          <p:nvPr>
            <p:ph type="pic" sz="quarter" idx="35" hasCustomPrompt="1"/>
          </p:nvPr>
        </p:nvSpPr>
        <p:spPr>
          <a:xfrm>
            <a:off x="8858606" y="2121764"/>
            <a:ext cx="2357652" cy="2002576"/>
          </a:xfrm>
          <a:prstGeom prst="rect">
            <a:avLst/>
          </a:prstGeom>
        </p:spPr>
        <p:txBody>
          <a:bodyPr/>
          <a:lstStyle>
            <a:lvl1pPr marL="0" indent="0" algn="ctr">
              <a:buNone/>
              <a:defRPr/>
            </a:lvl1pPr>
          </a:lstStyle>
          <a:p>
            <a:r>
              <a:rPr lang="en-US" dirty="0"/>
              <a:t>Click to add photo</a:t>
            </a:r>
          </a:p>
        </p:txBody>
      </p:sp>
      <p:sp>
        <p:nvSpPr>
          <p:cNvPr id="20" name="Text Placeholder 17">
            <a:extLst>
              <a:ext uri="{FF2B5EF4-FFF2-40B4-BE49-F238E27FC236}">
                <a16:creationId xmlns:a16="http://schemas.microsoft.com/office/drawing/2014/main" id="{DB1DD411-2914-4927-88D8-49C5F77DBF75}"/>
              </a:ext>
            </a:extLst>
          </p:cNvPr>
          <p:cNvSpPr>
            <a:spLocks noGrp="1"/>
          </p:cNvSpPr>
          <p:nvPr>
            <p:ph type="body" sz="quarter" idx="36" hasCustomPrompt="1"/>
          </p:nvPr>
        </p:nvSpPr>
        <p:spPr>
          <a:xfrm>
            <a:off x="8858604" y="4124337"/>
            <a:ext cx="2357652" cy="475149"/>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21" name="Text Placeholder 17">
            <a:extLst>
              <a:ext uri="{FF2B5EF4-FFF2-40B4-BE49-F238E27FC236}">
                <a16:creationId xmlns:a16="http://schemas.microsoft.com/office/drawing/2014/main" id="{D913D89D-8800-41B2-9284-538E008D4497}"/>
              </a:ext>
            </a:extLst>
          </p:cNvPr>
          <p:cNvSpPr>
            <a:spLocks noGrp="1"/>
          </p:cNvSpPr>
          <p:nvPr>
            <p:ph type="body" sz="quarter" idx="37" hasCustomPrompt="1"/>
          </p:nvPr>
        </p:nvSpPr>
        <p:spPr>
          <a:xfrm>
            <a:off x="8858604" y="4599485"/>
            <a:ext cx="2357652" cy="475147"/>
          </a:xfrm>
          <a:prstGeom prst="rect">
            <a:avLst/>
          </a:prstGeom>
        </p:spPr>
        <p:txBody>
          <a:bodyPr/>
          <a:lstStyle>
            <a:lvl1pPr marL="0" indent="0" algn="ctr">
              <a:lnSpc>
                <a:spcPct val="125000"/>
              </a:lnSpc>
              <a:spcBef>
                <a:spcPts val="0"/>
              </a:spcBef>
              <a:buNone/>
              <a:defRPr sz="1200" b="0" i="0" cap="none" spc="200" baseline="0">
                <a:solidFill>
                  <a:schemeClr val="bg1"/>
                </a:solidFill>
              </a:defRPr>
            </a:lvl1pPr>
          </a:lstStyle>
          <a:p>
            <a:pPr lvl="0"/>
            <a:r>
              <a:rPr lang="en-US" dirty="0"/>
              <a:t>Click to title</a:t>
            </a:r>
          </a:p>
        </p:txBody>
      </p:sp>
      <p:sp>
        <p:nvSpPr>
          <p:cNvPr id="7" name="Slide Number Placeholder 6">
            <a:extLst>
              <a:ext uri="{FF2B5EF4-FFF2-40B4-BE49-F238E27FC236}">
                <a16:creationId xmlns:a16="http://schemas.microsoft.com/office/drawing/2014/main" id="{4A6B141C-4594-45E3-A576-83731131CA86}"/>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6" name="Footer Placeholder 5">
            <a:extLst>
              <a:ext uri="{FF2B5EF4-FFF2-40B4-BE49-F238E27FC236}">
                <a16:creationId xmlns:a16="http://schemas.microsoft.com/office/drawing/2014/main" id="{2D524755-F827-42EA-8E6C-044C8D7B53EB}"/>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5" name="Date Placeholder 4">
            <a:extLst>
              <a:ext uri="{FF2B5EF4-FFF2-40B4-BE49-F238E27FC236}">
                <a16:creationId xmlns:a16="http://schemas.microsoft.com/office/drawing/2014/main" id="{115C860E-9305-4F6A-96A9-2F014B27B2D6}"/>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2493765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_8-Up">
    <p:bg>
      <p:bgPr>
        <a:solidFill>
          <a:schemeClr val="accent2"/>
        </a:solidFill>
        <a:effectLst/>
      </p:bgPr>
    </p:bg>
    <p:spTree>
      <p:nvGrpSpPr>
        <p:cNvPr id="1" name=""/>
        <p:cNvGrpSpPr/>
        <p:nvPr/>
      </p:nvGrpSpPr>
      <p:grpSpPr>
        <a:xfrm>
          <a:off x="0" y="0"/>
          <a:ext cx="0" cy="0"/>
          <a:chOff x="0" y="0"/>
          <a:chExt cx="0" cy="0"/>
        </a:xfrm>
      </p:grpSpPr>
      <p:grpSp>
        <p:nvGrpSpPr>
          <p:cNvPr id="19" name="Graphic 31">
            <a:extLst>
              <a:ext uri="{FF2B5EF4-FFF2-40B4-BE49-F238E27FC236}">
                <a16:creationId xmlns:a16="http://schemas.microsoft.com/office/drawing/2014/main" id="{1E04AE1B-EA25-4B01-8936-C5A4E253B4AA}"/>
              </a:ext>
              <a:ext uri="{C183D7F6-B498-43B3-948B-1728B52AA6E4}">
                <adec:decorative xmlns:adec="http://schemas.microsoft.com/office/drawing/2017/decorative" val="1"/>
              </a:ext>
            </a:extLst>
          </p:cNvPr>
          <p:cNvGrpSpPr/>
          <p:nvPr userDrawn="1"/>
        </p:nvGrpSpPr>
        <p:grpSpPr>
          <a:xfrm>
            <a:off x="-3" y="0"/>
            <a:ext cx="12203044" cy="6857999"/>
            <a:chOff x="1524000" y="857250"/>
            <a:chExt cx="9143809" cy="5138737"/>
          </a:xfrm>
          <a:solidFill>
            <a:schemeClr val="accent2">
              <a:lumMod val="20000"/>
              <a:lumOff val="80000"/>
              <a:alpha val="10000"/>
            </a:schemeClr>
          </a:solidFill>
        </p:grpSpPr>
        <p:sp>
          <p:nvSpPr>
            <p:cNvPr id="20" name="Graphic 31">
              <a:extLst>
                <a:ext uri="{FF2B5EF4-FFF2-40B4-BE49-F238E27FC236}">
                  <a16:creationId xmlns:a16="http://schemas.microsoft.com/office/drawing/2014/main" id="{22105375-AFBE-4CFC-B01F-D4EDF8518F26}"/>
                </a:ext>
              </a:extLst>
            </p:cNvPr>
            <p:cNvSpPr/>
            <p:nvPr/>
          </p:nvSpPr>
          <p:spPr>
            <a:xfrm>
              <a:off x="1524000" y="857250"/>
              <a:ext cx="2959036" cy="5138737"/>
            </a:xfrm>
            <a:custGeom>
              <a:avLst/>
              <a:gdLst>
                <a:gd name="connsiteX0" fmla="*/ 0 w 2959036"/>
                <a:gd name="connsiteY0" fmla="*/ 0 h 5138737"/>
                <a:gd name="connsiteX1" fmla="*/ 0 w 2959036"/>
                <a:gd name="connsiteY1" fmla="*/ 5138738 h 5138737"/>
                <a:gd name="connsiteX2" fmla="*/ 2959037 w 2959036"/>
                <a:gd name="connsiteY2" fmla="*/ 5138738 h 5138737"/>
                <a:gd name="connsiteX3" fmla="*/ 926306 w 2959036"/>
                <a:gd name="connsiteY3" fmla="*/ 0 h 5138737"/>
              </a:gdLst>
              <a:ahLst/>
              <a:cxnLst>
                <a:cxn ang="0">
                  <a:pos x="connsiteX0" y="connsiteY0"/>
                </a:cxn>
                <a:cxn ang="0">
                  <a:pos x="connsiteX1" y="connsiteY1"/>
                </a:cxn>
                <a:cxn ang="0">
                  <a:pos x="connsiteX2" y="connsiteY2"/>
                </a:cxn>
                <a:cxn ang="0">
                  <a:pos x="connsiteX3" y="connsiteY3"/>
                </a:cxn>
              </a:cxnLst>
              <a:rect l="l" t="t" r="r" b="b"/>
              <a:pathLst>
                <a:path w="2959036" h="5138737">
                  <a:moveTo>
                    <a:pt x="0" y="0"/>
                  </a:moveTo>
                  <a:lnTo>
                    <a:pt x="0" y="5138738"/>
                  </a:lnTo>
                  <a:lnTo>
                    <a:pt x="2959037" y="5138738"/>
                  </a:lnTo>
                  <a:lnTo>
                    <a:pt x="926306" y="0"/>
                  </a:lnTo>
                  <a:close/>
                </a:path>
              </a:pathLst>
            </a:custGeom>
            <a:grpFill/>
            <a:ln w="9525" cap="flat">
              <a:noFill/>
              <a:prstDash val="solid"/>
              <a:miter/>
            </a:ln>
          </p:spPr>
          <p:txBody>
            <a:bodyPr rtlCol="0" anchor="ctr"/>
            <a:lstStyle/>
            <a:p>
              <a:endParaRPr lang="en-US" dirty="0"/>
            </a:p>
          </p:txBody>
        </p:sp>
        <p:sp>
          <p:nvSpPr>
            <p:cNvPr id="21" name="Graphic 31">
              <a:extLst>
                <a:ext uri="{FF2B5EF4-FFF2-40B4-BE49-F238E27FC236}">
                  <a16:creationId xmlns:a16="http://schemas.microsoft.com/office/drawing/2014/main" id="{0E3207F4-D40C-44E6-8726-1386115F5870}"/>
                </a:ext>
              </a:extLst>
            </p:cNvPr>
            <p:cNvSpPr/>
            <p:nvPr/>
          </p:nvSpPr>
          <p:spPr>
            <a:xfrm>
              <a:off x="7712011" y="857250"/>
              <a:ext cx="2955798" cy="5138737"/>
            </a:xfrm>
            <a:custGeom>
              <a:avLst/>
              <a:gdLst>
                <a:gd name="connsiteX0" fmla="*/ 2032731 w 2955798"/>
                <a:gd name="connsiteY0" fmla="*/ 0 h 5138737"/>
                <a:gd name="connsiteX1" fmla="*/ 0 w 2955798"/>
                <a:gd name="connsiteY1" fmla="*/ 5138738 h 5138737"/>
                <a:gd name="connsiteX2" fmla="*/ 2955798 w 2955798"/>
                <a:gd name="connsiteY2" fmla="*/ 5138738 h 5138737"/>
                <a:gd name="connsiteX3" fmla="*/ 2955798 w 2955798"/>
                <a:gd name="connsiteY3" fmla="*/ 0 h 5138737"/>
              </a:gdLst>
              <a:ahLst/>
              <a:cxnLst>
                <a:cxn ang="0">
                  <a:pos x="connsiteX0" y="connsiteY0"/>
                </a:cxn>
                <a:cxn ang="0">
                  <a:pos x="connsiteX1" y="connsiteY1"/>
                </a:cxn>
                <a:cxn ang="0">
                  <a:pos x="connsiteX2" y="connsiteY2"/>
                </a:cxn>
                <a:cxn ang="0">
                  <a:pos x="connsiteX3" y="connsiteY3"/>
                </a:cxn>
              </a:cxnLst>
              <a:rect l="l" t="t" r="r" b="b"/>
              <a:pathLst>
                <a:path w="2955798" h="5138737">
                  <a:moveTo>
                    <a:pt x="2032731" y="0"/>
                  </a:moveTo>
                  <a:lnTo>
                    <a:pt x="0" y="5138738"/>
                  </a:lnTo>
                  <a:lnTo>
                    <a:pt x="2955798" y="5138738"/>
                  </a:lnTo>
                  <a:lnTo>
                    <a:pt x="2955798" y="0"/>
                  </a:lnTo>
                  <a:close/>
                </a:path>
              </a:pathLst>
            </a:custGeom>
            <a:grpFill/>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E1C1735E-0205-42E3-A5CB-FC6DF991AC34}"/>
              </a:ext>
            </a:extLst>
          </p:cNvPr>
          <p:cNvSpPr>
            <a:spLocks noGrp="1"/>
          </p:cNvSpPr>
          <p:nvPr>
            <p:ph type="title" hasCustomPrompt="1"/>
          </p:nvPr>
        </p:nvSpPr>
        <p:spPr>
          <a:xfrm>
            <a:off x="968829" y="523748"/>
            <a:ext cx="10515600" cy="556795"/>
          </a:xfrm>
          <a:prstGeom prst="rect">
            <a:avLst/>
          </a:prstGeom>
        </p:spPr>
        <p:txBody>
          <a:bodyPr/>
          <a:lstStyle>
            <a:lvl1pPr algn="ctr">
              <a:defRPr sz="3200" cap="all" spc="200" baseline="0">
                <a:solidFill>
                  <a:schemeClr val="bg1"/>
                </a:solidFill>
              </a:defRPr>
            </a:lvl1pPr>
          </a:lstStyle>
          <a:p>
            <a:r>
              <a:rPr lang="en-US" dirty="0"/>
              <a:t>Click to add title</a:t>
            </a:r>
          </a:p>
        </p:txBody>
      </p:sp>
      <p:sp>
        <p:nvSpPr>
          <p:cNvPr id="58" name="Picture Placeholder 9">
            <a:extLst>
              <a:ext uri="{FF2B5EF4-FFF2-40B4-BE49-F238E27FC236}">
                <a16:creationId xmlns:a16="http://schemas.microsoft.com/office/drawing/2014/main" id="{92A77282-5267-4F71-A0BF-DF82ED909EC1}"/>
              </a:ext>
            </a:extLst>
          </p:cNvPr>
          <p:cNvSpPr>
            <a:spLocks noGrp="1"/>
          </p:cNvSpPr>
          <p:nvPr>
            <p:ph type="pic" sz="quarter" idx="57" hasCustomPrompt="1"/>
          </p:nvPr>
        </p:nvSpPr>
        <p:spPr>
          <a:xfrm>
            <a:off x="1620451" y="1520596"/>
            <a:ext cx="1412050" cy="1147276"/>
          </a:xfrm>
          <a:prstGeom prst="rect">
            <a:avLst/>
          </a:prstGeom>
        </p:spPr>
        <p:txBody>
          <a:bodyPr/>
          <a:lstStyle>
            <a:lvl1pPr marL="0" indent="0" algn="ctr">
              <a:buNone/>
              <a:defRPr/>
            </a:lvl1pPr>
          </a:lstStyle>
          <a:p>
            <a:r>
              <a:rPr lang="en-US" dirty="0"/>
              <a:t>Click to add photo</a:t>
            </a:r>
          </a:p>
        </p:txBody>
      </p:sp>
      <p:sp>
        <p:nvSpPr>
          <p:cNvPr id="56" name="Text Placeholder 17">
            <a:extLst>
              <a:ext uri="{FF2B5EF4-FFF2-40B4-BE49-F238E27FC236}">
                <a16:creationId xmlns:a16="http://schemas.microsoft.com/office/drawing/2014/main" id="{3EA4E6FE-F090-4542-81C0-C6D241E74689}"/>
              </a:ext>
            </a:extLst>
          </p:cNvPr>
          <p:cNvSpPr>
            <a:spLocks noGrp="1"/>
          </p:cNvSpPr>
          <p:nvPr>
            <p:ph type="body" sz="quarter" idx="55" hasCustomPrompt="1"/>
          </p:nvPr>
        </p:nvSpPr>
        <p:spPr>
          <a:xfrm>
            <a:off x="1291631" y="2673057"/>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57" name="Text Placeholder 17">
            <a:extLst>
              <a:ext uri="{FF2B5EF4-FFF2-40B4-BE49-F238E27FC236}">
                <a16:creationId xmlns:a16="http://schemas.microsoft.com/office/drawing/2014/main" id="{E99767A9-AC54-4743-BBA3-FB9452700C74}"/>
              </a:ext>
            </a:extLst>
          </p:cNvPr>
          <p:cNvSpPr>
            <a:spLocks noGrp="1"/>
          </p:cNvSpPr>
          <p:nvPr>
            <p:ph type="body" sz="quarter" idx="56" hasCustomPrompt="1"/>
          </p:nvPr>
        </p:nvSpPr>
        <p:spPr>
          <a:xfrm>
            <a:off x="1291631" y="3148500"/>
            <a:ext cx="2069691" cy="573222"/>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59" name="Picture Placeholder 9">
            <a:extLst>
              <a:ext uri="{FF2B5EF4-FFF2-40B4-BE49-F238E27FC236}">
                <a16:creationId xmlns:a16="http://schemas.microsoft.com/office/drawing/2014/main" id="{E8AE39FE-294D-4DF3-8C81-E1072C748094}"/>
              </a:ext>
            </a:extLst>
          </p:cNvPr>
          <p:cNvSpPr>
            <a:spLocks noGrp="1"/>
          </p:cNvSpPr>
          <p:nvPr>
            <p:ph type="pic" sz="quarter" idx="58" hasCustomPrompt="1"/>
          </p:nvPr>
        </p:nvSpPr>
        <p:spPr>
          <a:xfrm>
            <a:off x="4119392" y="1520596"/>
            <a:ext cx="1412050" cy="1147276"/>
          </a:xfrm>
          <a:prstGeom prst="rect">
            <a:avLst/>
          </a:prstGeom>
        </p:spPr>
        <p:txBody>
          <a:bodyPr/>
          <a:lstStyle>
            <a:lvl1pPr marL="0" indent="0" algn="ctr">
              <a:buNone/>
              <a:defRPr/>
            </a:lvl1pPr>
          </a:lstStyle>
          <a:p>
            <a:r>
              <a:rPr lang="en-US" dirty="0"/>
              <a:t>Click to add photo</a:t>
            </a:r>
          </a:p>
        </p:txBody>
      </p:sp>
      <p:sp>
        <p:nvSpPr>
          <p:cNvPr id="62" name="Text Placeholder 17">
            <a:extLst>
              <a:ext uri="{FF2B5EF4-FFF2-40B4-BE49-F238E27FC236}">
                <a16:creationId xmlns:a16="http://schemas.microsoft.com/office/drawing/2014/main" id="{1707D82F-527A-4E2B-A75C-1AAA60F6634B}"/>
              </a:ext>
            </a:extLst>
          </p:cNvPr>
          <p:cNvSpPr>
            <a:spLocks noGrp="1"/>
          </p:cNvSpPr>
          <p:nvPr>
            <p:ph type="body" sz="quarter" idx="61" hasCustomPrompt="1"/>
          </p:nvPr>
        </p:nvSpPr>
        <p:spPr>
          <a:xfrm>
            <a:off x="3791533" y="2674147"/>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63" name="Text Placeholder 17">
            <a:extLst>
              <a:ext uri="{FF2B5EF4-FFF2-40B4-BE49-F238E27FC236}">
                <a16:creationId xmlns:a16="http://schemas.microsoft.com/office/drawing/2014/main" id="{5BBF407E-9CF1-4FD6-B672-644EDFEDD639}"/>
              </a:ext>
            </a:extLst>
          </p:cNvPr>
          <p:cNvSpPr>
            <a:spLocks noGrp="1"/>
          </p:cNvSpPr>
          <p:nvPr>
            <p:ph type="body" sz="quarter" idx="62" hasCustomPrompt="1"/>
          </p:nvPr>
        </p:nvSpPr>
        <p:spPr>
          <a:xfrm>
            <a:off x="3791533" y="3149590"/>
            <a:ext cx="2069691" cy="573222"/>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60" name="Picture Placeholder 9">
            <a:extLst>
              <a:ext uri="{FF2B5EF4-FFF2-40B4-BE49-F238E27FC236}">
                <a16:creationId xmlns:a16="http://schemas.microsoft.com/office/drawing/2014/main" id="{1A3ECF3D-730A-4424-B01D-D8F4C0DA9491}"/>
              </a:ext>
            </a:extLst>
          </p:cNvPr>
          <p:cNvSpPr>
            <a:spLocks noGrp="1"/>
          </p:cNvSpPr>
          <p:nvPr>
            <p:ph type="pic" sz="quarter" idx="59" hasCustomPrompt="1"/>
          </p:nvPr>
        </p:nvSpPr>
        <p:spPr>
          <a:xfrm>
            <a:off x="6549002" y="1520596"/>
            <a:ext cx="1412049" cy="1147276"/>
          </a:xfrm>
          <a:prstGeom prst="rect">
            <a:avLst/>
          </a:prstGeom>
        </p:spPr>
        <p:txBody>
          <a:bodyPr/>
          <a:lstStyle>
            <a:lvl1pPr marL="0" indent="0" algn="ctr">
              <a:buNone/>
              <a:defRPr/>
            </a:lvl1pPr>
          </a:lstStyle>
          <a:p>
            <a:r>
              <a:rPr lang="en-US" dirty="0"/>
              <a:t>Click to add photo</a:t>
            </a:r>
          </a:p>
        </p:txBody>
      </p:sp>
      <p:sp>
        <p:nvSpPr>
          <p:cNvPr id="64" name="Text Placeholder 17">
            <a:extLst>
              <a:ext uri="{FF2B5EF4-FFF2-40B4-BE49-F238E27FC236}">
                <a16:creationId xmlns:a16="http://schemas.microsoft.com/office/drawing/2014/main" id="{225B5D42-F20D-409F-8623-A64142EC2C45}"/>
              </a:ext>
            </a:extLst>
          </p:cNvPr>
          <p:cNvSpPr>
            <a:spLocks noGrp="1"/>
          </p:cNvSpPr>
          <p:nvPr>
            <p:ph type="body" sz="quarter" idx="63" hasCustomPrompt="1"/>
          </p:nvPr>
        </p:nvSpPr>
        <p:spPr>
          <a:xfrm>
            <a:off x="6323796" y="2667872"/>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65" name="Text Placeholder 17">
            <a:extLst>
              <a:ext uri="{FF2B5EF4-FFF2-40B4-BE49-F238E27FC236}">
                <a16:creationId xmlns:a16="http://schemas.microsoft.com/office/drawing/2014/main" id="{D20F4DBB-A572-46A8-A5B4-3BA6B7FC2B46}"/>
              </a:ext>
            </a:extLst>
          </p:cNvPr>
          <p:cNvSpPr>
            <a:spLocks noGrp="1"/>
          </p:cNvSpPr>
          <p:nvPr>
            <p:ph type="body" sz="quarter" idx="64" hasCustomPrompt="1"/>
          </p:nvPr>
        </p:nvSpPr>
        <p:spPr>
          <a:xfrm>
            <a:off x="6323796" y="3143315"/>
            <a:ext cx="2069691" cy="573222"/>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61" name="Picture Placeholder 9">
            <a:extLst>
              <a:ext uri="{FF2B5EF4-FFF2-40B4-BE49-F238E27FC236}">
                <a16:creationId xmlns:a16="http://schemas.microsoft.com/office/drawing/2014/main" id="{91595987-3A61-4A00-9863-883E32AD8340}"/>
              </a:ext>
            </a:extLst>
          </p:cNvPr>
          <p:cNvSpPr>
            <a:spLocks noGrp="1"/>
          </p:cNvSpPr>
          <p:nvPr>
            <p:ph type="pic" sz="quarter" idx="60" hasCustomPrompt="1"/>
          </p:nvPr>
        </p:nvSpPr>
        <p:spPr>
          <a:xfrm>
            <a:off x="9174860" y="1520596"/>
            <a:ext cx="1412049" cy="1147276"/>
          </a:xfrm>
          <a:prstGeom prst="rect">
            <a:avLst/>
          </a:prstGeom>
        </p:spPr>
        <p:txBody>
          <a:bodyPr/>
          <a:lstStyle>
            <a:lvl1pPr marL="0" indent="0" algn="ctr">
              <a:buNone/>
              <a:defRPr/>
            </a:lvl1pPr>
          </a:lstStyle>
          <a:p>
            <a:r>
              <a:rPr lang="en-US" dirty="0"/>
              <a:t>Click to add photo</a:t>
            </a:r>
          </a:p>
        </p:txBody>
      </p:sp>
      <p:sp>
        <p:nvSpPr>
          <p:cNvPr id="66" name="Text Placeholder 17">
            <a:extLst>
              <a:ext uri="{FF2B5EF4-FFF2-40B4-BE49-F238E27FC236}">
                <a16:creationId xmlns:a16="http://schemas.microsoft.com/office/drawing/2014/main" id="{B38C024F-59AC-4BC0-9508-BEBF057E1A91}"/>
              </a:ext>
            </a:extLst>
          </p:cNvPr>
          <p:cNvSpPr>
            <a:spLocks noGrp="1"/>
          </p:cNvSpPr>
          <p:nvPr>
            <p:ph type="body" sz="quarter" idx="65" hasCustomPrompt="1"/>
          </p:nvPr>
        </p:nvSpPr>
        <p:spPr>
          <a:xfrm>
            <a:off x="8846039" y="2666912"/>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67" name="Text Placeholder 17">
            <a:extLst>
              <a:ext uri="{FF2B5EF4-FFF2-40B4-BE49-F238E27FC236}">
                <a16:creationId xmlns:a16="http://schemas.microsoft.com/office/drawing/2014/main" id="{BDB9CAD8-A37F-40F0-9C11-F79C660A79D7}"/>
              </a:ext>
            </a:extLst>
          </p:cNvPr>
          <p:cNvSpPr>
            <a:spLocks noGrp="1"/>
          </p:cNvSpPr>
          <p:nvPr>
            <p:ph type="body" sz="quarter" idx="66" hasCustomPrompt="1"/>
          </p:nvPr>
        </p:nvSpPr>
        <p:spPr>
          <a:xfrm>
            <a:off x="8846039" y="3142355"/>
            <a:ext cx="2069691" cy="573222"/>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38" name="Picture Placeholder 9">
            <a:extLst>
              <a:ext uri="{FF2B5EF4-FFF2-40B4-BE49-F238E27FC236}">
                <a16:creationId xmlns:a16="http://schemas.microsoft.com/office/drawing/2014/main" id="{4CC2980B-7671-4F8C-BADD-CF2C88294E85}"/>
              </a:ext>
            </a:extLst>
          </p:cNvPr>
          <p:cNvSpPr>
            <a:spLocks noGrp="1"/>
          </p:cNvSpPr>
          <p:nvPr>
            <p:ph type="pic" sz="quarter" idx="40" hasCustomPrompt="1"/>
          </p:nvPr>
        </p:nvSpPr>
        <p:spPr>
          <a:xfrm>
            <a:off x="1620451" y="3853061"/>
            <a:ext cx="1412050" cy="1147276"/>
          </a:xfrm>
          <a:prstGeom prst="rect">
            <a:avLst/>
          </a:prstGeom>
        </p:spPr>
        <p:txBody>
          <a:bodyPr/>
          <a:lstStyle>
            <a:lvl1pPr marL="0" indent="0" algn="ctr">
              <a:buNone/>
              <a:defRPr/>
            </a:lvl1pPr>
          </a:lstStyle>
          <a:p>
            <a:r>
              <a:rPr lang="en-US" dirty="0"/>
              <a:t>Click to add photo</a:t>
            </a:r>
          </a:p>
        </p:txBody>
      </p:sp>
      <p:sp>
        <p:nvSpPr>
          <p:cNvPr id="30" name="Text Placeholder 17">
            <a:extLst>
              <a:ext uri="{FF2B5EF4-FFF2-40B4-BE49-F238E27FC236}">
                <a16:creationId xmlns:a16="http://schemas.microsoft.com/office/drawing/2014/main" id="{E962E00C-0CE9-4ED2-8C51-91478F777607}"/>
              </a:ext>
            </a:extLst>
          </p:cNvPr>
          <p:cNvSpPr>
            <a:spLocks noGrp="1"/>
          </p:cNvSpPr>
          <p:nvPr>
            <p:ph type="body" sz="quarter" idx="30" hasCustomPrompt="1"/>
          </p:nvPr>
        </p:nvSpPr>
        <p:spPr>
          <a:xfrm>
            <a:off x="1291631" y="5005522"/>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31" name="Text Placeholder 17">
            <a:extLst>
              <a:ext uri="{FF2B5EF4-FFF2-40B4-BE49-F238E27FC236}">
                <a16:creationId xmlns:a16="http://schemas.microsoft.com/office/drawing/2014/main" id="{285E7C77-6013-467F-AA0B-DB65984B251D}"/>
              </a:ext>
            </a:extLst>
          </p:cNvPr>
          <p:cNvSpPr>
            <a:spLocks noGrp="1"/>
          </p:cNvSpPr>
          <p:nvPr>
            <p:ph type="body" sz="quarter" idx="31" hasCustomPrompt="1"/>
          </p:nvPr>
        </p:nvSpPr>
        <p:spPr>
          <a:xfrm>
            <a:off x="1291631" y="5480965"/>
            <a:ext cx="2069691" cy="556795"/>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39" name="Picture Placeholder 9">
            <a:extLst>
              <a:ext uri="{FF2B5EF4-FFF2-40B4-BE49-F238E27FC236}">
                <a16:creationId xmlns:a16="http://schemas.microsoft.com/office/drawing/2014/main" id="{7D6F633A-FD80-4D2C-8476-8100D39C6B64}"/>
              </a:ext>
            </a:extLst>
          </p:cNvPr>
          <p:cNvSpPr>
            <a:spLocks noGrp="1"/>
          </p:cNvSpPr>
          <p:nvPr>
            <p:ph type="pic" sz="quarter" idx="41" hasCustomPrompt="1"/>
          </p:nvPr>
        </p:nvSpPr>
        <p:spPr>
          <a:xfrm>
            <a:off x="4119392" y="3853061"/>
            <a:ext cx="1412050" cy="1147276"/>
          </a:xfrm>
          <a:prstGeom prst="rect">
            <a:avLst/>
          </a:prstGeom>
        </p:spPr>
        <p:txBody>
          <a:bodyPr/>
          <a:lstStyle>
            <a:lvl1pPr marL="0" indent="0" algn="ctr">
              <a:buNone/>
              <a:defRPr/>
            </a:lvl1pPr>
          </a:lstStyle>
          <a:p>
            <a:r>
              <a:rPr lang="en-US" dirty="0"/>
              <a:t>Click to add photo</a:t>
            </a:r>
          </a:p>
        </p:txBody>
      </p:sp>
      <p:sp>
        <p:nvSpPr>
          <p:cNvPr id="50" name="Text Placeholder 17">
            <a:extLst>
              <a:ext uri="{FF2B5EF4-FFF2-40B4-BE49-F238E27FC236}">
                <a16:creationId xmlns:a16="http://schemas.microsoft.com/office/drawing/2014/main" id="{534B036E-ECDB-4305-8A01-66F6D547169A}"/>
              </a:ext>
            </a:extLst>
          </p:cNvPr>
          <p:cNvSpPr>
            <a:spLocks noGrp="1"/>
          </p:cNvSpPr>
          <p:nvPr>
            <p:ph type="body" sz="quarter" idx="49" hasCustomPrompt="1"/>
          </p:nvPr>
        </p:nvSpPr>
        <p:spPr>
          <a:xfrm>
            <a:off x="3791533" y="5006612"/>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51" name="Text Placeholder 17">
            <a:extLst>
              <a:ext uri="{FF2B5EF4-FFF2-40B4-BE49-F238E27FC236}">
                <a16:creationId xmlns:a16="http://schemas.microsoft.com/office/drawing/2014/main" id="{F074C60B-FADB-4F44-B718-C0687D1D4367}"/>
              </a:ext>
            </a:extLst>
          </p:cNvPr>
          <p:cNvSpPr>
            <a:spLocks noGrp="1"/>
          </p:cNvSpPr>
          <p:nvPr>
            <p:ph type="body" sz="quarter" idx="50" hasCustomPrompt="1"/>
          </p:nvPr>
        </p:nvSpPr>
        <p:spPr>
          <a:xfrm>
            <a:off x="3791533" y="5482055"/>
            <a:ext cx="2069691" cy="556795"/>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40" name="Picture Placeholder 9">
            <a:extLst>
              <a:ext uri="{FF2B5EF4-FFF2-40B4-BE49-F238E27FC236}">
                <a16:creationId xmlns:a16="http://schemas.microsoft.com/office/drawing/2014/main" id="{A34BA53B-3CF1-462B-979A-000E74575C14}"/>
              </a:ext>
            </a:extLst>
          </p:cNvPr>
          <p:cNvSpPr>
            <a:spLocks noGrp="1"/>
          </p:cNvSpPr>
          <p:nvPr>
            <p:ph type="pic" sz="quarter" idx="42" hasCustomPrompt="1"/>
          </p:nvPr>
        </p:nvSpPr>
        <p:spPr>
          <a:xfrm>
            <a:off x="6549002" y="3853061"/>
            <a:ext cx="1412049" cy="1147276"/>
          </a:xfrm>
          <a:prstGeom prst="rect">
            <a:avLst/>
          </a:prstGeom>
        </p:spPr>
        <p:txBody>
          <a:bodyPr/>
          <a:lstStyle>
            <a:lvl1pPr marL="0" indent="0" algn="ctr">
              <a:buNone/>
              <a:defRPr/>
            </a:lvl1pPr>
          </a:lstStyle>
          <a:p>
            <a:r>
              <a:rPr lang="en-US" dirty="0"/>
              <a:t>Click to add photo</a:t>
            </a:r>
          </a:p>
        </p:txBody>
      </p:sp>
      <p:sp>
        <p:nvSpPr>
          <p:cNvPr id="52" name="Text Placeholder 17">
            <a:extLst>
              <a:ext uri="{FF2B5EF4-FFF2-40B4-BE49-F238E27FC236}">
                <a16:creationId xmlns:a16="http://schemas.microsoft.com/office/drawing/2014/main" id="{B1AAC15F-0501-4CB6-BA46-F9C01D493E97}"/>
              </a:ext>
            </a:extLst>
          </p:cNvPr>
          <p:cNvSpPr>
            <a:spLocks noGrp="1"/>
          </p:cNvSpPr>
          <p:nvPr>
            <p:ph type="body" sz="quarter" idx="51" hasCustomPrompt="1"/>
          </p:nvPr>
        </p:nvSpPr>
        <p:spPr>
          <a:xfrm>
            <a:off x="6323796" y="5000337"/>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53" name="Text Placeholder 17">
            <a:extLst>
              <a:ext uri="{FF2B5EF4-FFF2-40B4-BE49-F238E27FC236}">
                <a16:creationId xmlns:a16="http://schemas.microsoft.com/office/drawing/2014/main" id="{2C0B84A3-071D-46B3-B912-276ED1F152E9}"/>
              </a:ext>
            </a:extLst>
          </p:cNvPr>
          <p:cNvSpPr>
            <a:spLocks noGrp="1"/>
          </p:cNvSpPr>
          <p:nvPr>
            <p:ph type="body" sz="quarter" idx="52" hasCustomPrompt="1"/>
          </p:nvPr>
        </p:nvSpPr>
        <p:spPr>
          <a:xfrm>
            <a:off x="6323796" y="5475780"/>
            <a:ext cx="2069691" cy="556795"/>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46" name="Picture Placeholder 9">
            <a:extLst>
              <a:ext uri="{FF2B5EF4-FFF2-40B4-BE49-F238E27FC236}">
                <a16:creationId xmlns:a16="http://schemas.microsoft.com/office/drawing/2014/main" id="{447CE363-8048-45D8-BC95-4E89354EF492}"/>
              </a:ext>
            </a:extLst>
          </p:cNvPr>
          <p:cNvSpPr>
            <a:spLocks noGrp="1"/>
          </p:cNvSpPr>
          <p:nvPr>
            <p:ph type="pic" sz="quarter" idx="48" hasCustomPrompt="1"/>
          </p:nvPr>
        </p:nvSpPr>
        <p:spPr>
          <a:xfrm>
            <a:off x="9174860" y="3853061"/>
            <a:ext cx="1412049" cy="1147276"/>
          </a:xfrm>
          <a:prstGeom prst="rect">
            <a:avLst/>
          </a:prstGeom>
        </p:spPr>
        <p:txBody>
          <a:bodyPr/>
          <a:lstStyle>
            <a:lvl1pPr marL="0" indent="0" algn="ctr">
              <a:buNone/>
              <a:defRPr/>
            </a:lvl1pPr>
          </a:lstStyle>
          <a:p>
            <a:r>
              <a:rPr lang="en-US" dirty="0"/>
              <a:t>Click to add photo</a:t>
            </a:r>
          </a:p>
        </p:txBody>
      </p:sp>
      <p:sp>
        <p:nvSpPr>
          <p:cNvPr id="54" name="Text Placeholder 17">
            <a:extLst>
              <a:ext uri="{FF2B5EF4-FFF2-40B4-BE49-F238E27FC236}">
                <a16:creationId xmlns:a16="http://schemas.microsoft.com/office/drawing/2014/main" id="{EEB77DBC-08C4-4B28-9828-330891407619}"/>
              </a:ext>
            </a:extLst>
          </p:cNvPr>
          <p:cNvSpPr>
            <a:spLocks noGrp="1"/>
          </p:cNvSpPr>
          <p:nvPr>
            <p:ph type="body" sz="quarter" idx="53" hasCustomPrompt="1"/>
          </p:nvPr>
        </p:nvSpPr>
        <p:spPr>
          <a:xfrm>
            <a:off x="8846039" y="4999377"/>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55" name="Text Placeholder 17">
            <a:extLst>
              <a:ext uri="{FF2B5EF4-FFF2-40B4-BE49-F238E27FC236}">
                <a16:creationId xmlns:a16="http://schemas.microsoft.com/office/drawing/2014/main" id="{C4D2FA18-AB3C-482C-AA57-12C2463265A6}"/>
              </a:ext>
            </a:extLst>
          </p:cNvPr>
          <p:cNvSpPr>
            <a:spLocks noGrp="1"/>
          </p:cNvSpPr>
          <p:nvPr>
            <p:ph type="body" sz="quarter" idx="54" hasCustomPrompt="1"/>
          </p:nvPr>
        </p:nvSpPr>
        <p:spPr>
          <a:xfrm>
            <a:off x="8846039" y="5474820"/>
            <a:ext cx="2069691" cy="556795"/>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7" name="Slide Number Placeholder 6">
            <a:extLst>
              <a:ext uri="{FF2B5EF4-FFF2-40B4-BE49-F238E27FC236}">
                <a16:creationId xmlns:a16="http://schemas.microsoft.com/office/drawing/2014/main" id="{485FF793-7D5A-4D82-9EB0-6D4ED7DE952A}"/>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6" name="Footer Placeholder 5">
            <a:extLst>
              <a:ext uri="{FF2B5EF4-FFF2-40B4-BE49-F238E27FC236}">
                <a16:creationId xmlns:a16="http://schemas.microsoft.com/office/drawing/2014/main" id="{489EE964-1EA4-4134-AB68-1D151221340E}"/>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5" name="Date Placeholder 4">
            <a:extLst>
              <a:ext uri="{FF2B5EF4-FFF2-40B4-BE49-F238E27FC236}">
                <a16:creationId xmlns:a16="http://schemas.microsoft.com/office/drawing/2014/main" id="{F8DAF8D0-8415-4A9D-B4F5-92650ECA219C}"/>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2112780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242C545-ABF3-4111-9C70-0C513622F8E9}"/>
              </a:ext>
            </a:extLst>
          </p:cNvPr>
          <p:cNvSpPr>
            <a:spLocks noGrp="1"/>
          </p:cNvSpPr>
          <p:nvPr>
            <p:ph type="dt" sz="half" idx="2"/>
          </p:nvPr>
        </p:nvSpPr>
        <p:spPr>
          <a:xfrm>
            <a:off x="8952390" y="6356350"/>
            <a:ext cx="2743200" cy="365125"/>
          </a:xfrm>
          <a:prstGeom prst="rect">
            <a:avLst/>
          </a:prstGeom>
        </p:spPr>
        <p:txBody>
          <a:bodyPr vert="horz" lIns="91440" tIns="45720" rIns="91440" bIns="45720" rtlCol="0" anchor="ctr"/>
          <a:lstStyle>
            <a:lvl1pPr algn="r">
              <a:defRPr sz="1000" cap="all" spc="200" baseline="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C2EA851B-24D4-40F7-88DA-C06AE17096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200" baseline="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2B107E50-40B2-4772-B85C-0CC91BEBC202}"/>
              </a:ext>
            </a:extLst>
          </p:cNvPr>
          <p:cNvSpPr>
            <a:spLocks noGrp="1"/>
          </p:cNvSpPr>
          <p:nvPr>
            <p:ph type="sldNum" sz="quarter" idx="4"/>
          </p:nvPr>
        </p:nvSpPr>
        <p:spPr>
          <a:xfrm>
            <a:off x="753862" y="6356350"/>
            <a:ext cx="2743200" cy="365125"/>
          </a:xfrm>
          <a:prstGeom prst="rect">
            <a:avLst/>
          </a:prstGeom>
        </p:spPr>
        <p:txBody>
          <a:bodyPr vert="horz" lIns="91440" tIns="45720" rIns="91440" bIns="45720" rtlCol="0" anchor="ctr"/>
          <a:lstStyle>
            <a:lvl1pPr algn="l">
              <a:defRPr sz="1000" b="0" spc="200" baseline="0">
                <a:solidFill>
                  <a:schemeClr val="tx1"/>
                </a:solidFill>
                <a:latin typeface="+mj-lt"/>
              </a:defRPr>
            </a:lvl1pPr>
          </a:lstStyle>
          <a:p>
            <a:fld id="{7A9E80BB-C0DF-4F1B-8821-E3FD53412EFF}" type="slidenum">
              <a:rPr lang="en-US" smtClean="0"/>
              <a:pPr/>
              <a:t>‹#›</a:t>
            </a:fld>
            <a:endParaRPr lang="en-US" dirty="0"/>
          </a:p>
        </p:txBody>
      </p:sp>
    </p:spTree>
    <p:extLst>
      <p:ext uri="{BB962C8B-B14F-4D97-AF65-F5344CB8AC3E}">
        <p14:creationId xmlns:p14="http://schemas.microsoft.com/office/powerpoint/2010/main" val="11004965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jp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bclm.com/" TargetMode="External"/><Relationship Id="rId2" Type="http://schemas.openxmlformats.org/officeDocument/2006/relationships/image" Target="../media/image27.jpg"/><Relationship Id="rId1" Type="http://schemas.openxmlformats.org/officeDocument/2006/relationships/slideLayout" Target="../slideLayouts/slideLayout11.xml"/><Relationship Id="rId5" Type="http://schemas.openxmlformats.org/officeDocument/2006/relationships/hyperlink" Target="https://www.portsunlightvillage.com/" TargetMode="External"/><Relationship Id="rId4" Type="http://schemas.openxmlformats.org/officeDocument/2006/relationships/image" Target="../media/image28.jpg"/></Relationships>
</file>

<file path=ppt/slides/_rels/slide18.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image" Target="../media/image19.jpg"/></Relationships>
</file>

<file path=ppt/slides/_rels/slide22.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image" Target="../media/image19.jpg"/></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s://www.argoid.ai/search-for-ott" TargetMode="External"/><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www.techtarget.com/whatis/definition/virtual-reality" TargetMode="External"/><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s://www.britannica.com/biography/Reed-Hastings" TargetMode="External"/><Relationship Id="rId2" Type="http://schemas.openxmlformats.org/officeDocument/2006/relationships/hyperlink" Target="https://www.merriam-webster.com/dictionary/entrepreneurs" TargetMode="External"/><Relationship Id="rId1" Type="http://schemas.openxmlformats.org/officeDocument/2006/relationships/slideLayout" Target="../slideLayouts/slideLayout3.xml"/><Relationship Id="rId5" Type="http://schemas.openxmlformats.org/officeDocument/2006/relationships/image" Target="../media/image14.jpg"/><Relationship Id="rId4" Type="http://schemas.openxmlformats.org/officeDocument/2006/relationships/hyperlink" Target="https://www.britannica.com/place/California-state" TargetMode="External"/></Relationships>
</file>

<file path=ppt/slides/_rels/slide30.xml.rels><?xml version="1.0" encoding="UTF-8" standalone="yes"?>
<Relationships xmlns="http://schemas.openxmlformats.org/package/2006/relationships"><Relationship Id="rId3" Type="http://schemas.openxmlformats.org/officeDocument/2006/relationships/hyperlink" Target="https://www.recosenselabs.com/blog/how-netflix-uses-ai-and-ml-to-determine-which-thumbnails-they-use" TargetMode="External"/><Relationship Id="rId7" Type="http://schemas.openxmlformats.org/officeDocument/2006/relationships/hyperlink" Target="https://experiencestack.co/the-roles-of-ai-and-ml-in-the-future-of-ott-platforms-fc9429e58114" TargetMode="External"/><Relationship Id="rId2" Type="http://schemas.openxmlformats.org/officeDocument/2006/relationships/image" Target="../media/image15.png"/><Relationship Id="rId1" Type="http://schemas.openxmlformats.org/officeDocument/2006/relationships/slideLayout" Target="../slideLayouts/slideLayout5.xml"/><Relationship Id="rId6" Type="http://schemas.openxmlformats.org/officeDocument/2006/relationships/hyperlink" Target="https://www.argoid.ai/blog/netflix-ai" TargetMode="External"/><Relationship Id="rId5" Type="http://schemas.openxmlformats.org/officeDocument/2006/relationships/hyperlink" Target="https://www.geeksforgeeks.org/how-does-netflix-use-machine-learning/" TargetMode="External"/><Relationship Id="rId4" Type="http://schemas.openxmlformats.org/officeDocument/2006/relationships/hyperlink" Target="https://www.invisibly.com/learn-blog/netflix-recommendation-algorithm/" TargetMode="External"/></Relationships>
</file>

<file path=ppt/slides/_rels/slide3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8" Type="http://schemas.openxmlformats.org/officeDocument/2006/relationships/hyperlink" Target="https://www.britannica.com/dictionary/data" TargetMode="External"/><Relationship Id="rId3" Type="http://schemas.openxmlformats.org/officeDocument/2006/relationships/hyperlink" Target="https://www.britannica.com/technology/Internet" TargetMode="External"/><Relationship Id="rId7" Type="http://schemas.openxmlformats.org/officeDocument/2006/relationships/hyperlink" Target="https://www.britannica.com/science/algorithm" TargetMode="External"/><Relationship Id="rId12"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5.xml"/><Relationship Id="rId6" Type="http://schemas.openxmlformats.org/officeDocument/2006/relationships/hyperlink" Target="https://www.britannica.com/technology/DVD" TargetMode="External"/><Relationship Id="rId11" Type="http://schemas.openxmlformats.org/officeDocument/2006/relationships/hyperlink" Target="https://www.britannica.com/place/Austria" TargetMode="External"/><Relationship Id="rId5" Type="http://schemas.openxmlformats.org/officeDocument/2006/relationships/hyperlink" Target="https://www.britannica.com/technology/website" TargetMode="External"/><Relationship Id="rId10" Type="http://schemas.openxmlformats.org/officeDocument/2006/relationships/hyperlink" Target="https://www.britannica.com/place/Canada" TargetMode="External"/><Relationship Id="rId4" Type="http://schemas.openxmlformats.org/officeDocument/2006/relationships/hyperlink" Target="https://www.britannica.com/art/motion-picture" TargetMode="External"/><Relationship Id="rId9" Type="http://schemas.openxmlformats.org/officeDocument/2006/relationships/hyperlink" Target="https://www.britannica.com/place/United-States"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www.businessinsider.com/netflix-recommendation-engine-worth-1-billion-per-year-2016-6" TargetMode="External"/><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image" Target="../media/image19.jpg"/></Relationships>
</file>

<file path=ppt/slides/_rels/slide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Video 52">
            <a:hlinkClick r:id="" action="ppaction://media"/>
            <a:extLst>
              <a:ext uri="{FF2B5EF4-FFF2-40B4-BE49-F238E27FC236}">
                <a16:creationId xmlns:a16="http://schemas.microsoft.com/office/drawing/2014/main" id="{2EB363A9-3575-C2EE-9228-32729D54DC6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2191" y="-16042"/>
            <a:ext cx="12336378" cy="7299158"/>
          </a:xfrm>
          <a:prstGeom prst="rect">
            <a:avLst/>
          </a:prstGeom>
        </p:spPr>
      </p:pic>
      <p:pic>
        <p:nvPicPr>
          <p:cNvPr id="33" name="Picture Placeholder 32">
            <a:extLst>
              <a:ext uri="{FF2B5EF4-FFF2-40B4-BE49-F238E27FC236}">
                <a16:creationId xmlns:a16="http://schemas.microsoft.com/office/drawing/2014/main" id="{683C1A22-16FA-9D04-6D38-CD6002CFA2C9}"/>
              </a:ext>
            </a:extLst>
          </p:cNvPr>
          <p:cNvPicPr>
            <a:picLocks noGrp="1" noChangeAspect="1"/>
          </p:cNvPicPr>
          <p:nvPr>
            <p:ph type="pic" sz="quarter" idx="10"/>
          </p:nvPr>
        </p:nvPicPr>
        <p:blipFill>
          <a:blip r:embed="rId5"/>
          <a:srcRect t="7869" b="7869"/>
          <a:stretch/>
        </p:blipFill>
        <p:spPr>
          <a:xfrm>
            <a:off x="-72191" y="-16042"/>
            <a:ext cx="12336378" cy="7299157"/>
          </a:xfrm>
        </p:spPr>
      </p:pic>
      <p:sp>
        <p:nvSpPr>
          <p:cNvPr id="45" name="TextBox 44">
            <a:extLst>
              <a:ext uri="{FF2B5EF4-FFF2-40B4-BE49-F238E27FC236}">
                <a16:creationId xmlns:a16="http://schemas.microsoft.com/office/drawing/2014/main" id="{F180C8C3-935A-BEC6-F61A-41FB595F6C77}"/>
              </a:ext>
            </a:extLst>
          </p:cNvPr>
          <p:cNvSpPr txBox="1"/>
          <p:nvPr/>
        </p:nvSpPr>
        <p:spPr>
          <a:xfrm>
            <a:off x="1878673" y="1630086"/>
            <a:ext cx="8434649" cy="1015663"/>
          </a:xfrm>
          <a:prstGeom prst="rect">
            <a:avLst/>
          </a:prstGeom>
          <a:solidFill>
            <a:srgbClr val="000000">
              <a:alpha val="0"/>
            </a:srgbClr>
          </a:solidFill>
        </p:spPr>
        <p:txBody>
          <a:bodyPr wrap="square">
            <a:spAutoFit/>
          </a:bodyPr>
          <a:lstStyle/>
          <a:p>
            <a:pPr algn="ctr"/>
            <a:r>
              <a:rPr lang="en-US" sz="6000" b="1" dirty="0">
                <a:solidFill>
                  <a:srgbClr val="EF011B"/>
                </a:solidFill>
                <a:latin typeface="+mj-lt"/>
              </a:rPr>
              <a:t>REPORT ON USE OF ML BY</a:t>
            </a:r>
            <a:endParaRPr lang="en-US" sz="6000" b="1" dirty="0">
              <a:latin typeface="+mj-lt"/>
            </a:endParaRPr>
          </a:p>
        </p:txBody>
      </p:sp>
      <p:sp>
        <p:nvSpPr>
          <p:cNvPr id="49" name="TextBox 48">
            <a:extLst>
              <a:ext uri="{FF2B5EF4-FFF2-40B4-BE49-F238E27FC236}">
                <a16:creationId xmlns:a16="http://schemas.microsoft.com/office/drawing/2014/main" id="{4CA8D4B5-2E02-133D-F4FF-D2CB8FFA40C5}"/>
              </a:ext>
            </a:extLst>
          </p:cNvPr>
          <p:cNvSpPr txBox="1"/>
          <p:nvPr/>
        </p:nvSpPr>
        <p:spPr>
          <a:xfrm>
            <a:off x="2732312" y="3760121"/>
            <a:ext cx="6727372" cy="1200329"/>
          </a:xfrm>
          <a:prstGeom prst="rect">
            <a:avLst/>
          </a:prstGeom>
          <a:noFill/>
        </p:spPr>
        <p:txBody>
          <a:bodyPr wrap="square">
            <a:spAutoFit/>
          </a:bodyPr>
          <a:lstStyle/>
          <a:p>
            <a:pPr algn="ctr"/>
            <a:r>
              <a:rPr lang="en-US" b="1" dirty="0">
                <a:solidFill>
                  <a:srgbClr val="EF011B"/>
                </a:solidFill>
              </a:rPr>
              <a:t>Presented By:- Ayush Sharma (2115800007)</a:t>
            </a:r>
          </a:p>
          <a:p>
            <a:pPr algn="ctr"/>
            <a:r>
              <a:rPr lang="en-US" b="1" dirty="0">
                <a:solidFill>
                  <a:srgbClr val="EF011B"/>
                </a:solidFill>
              </a:rPr>
              <a:t>                      Sachin Kumar (2115800022)</a:t>
            </a:r>
          </a:p>
          <a:p>
            <a:pPr algn="ctr"/>
            <a:r>
              <a:rPr lang="en-US" b="1" dirty="0">
                <a:solidFill>
                  <a:srgbClr val="EF011B"/>
                </a:solidFill>
              </a:rPr>
              <a:t>                      </a:t>
            </a:r>
            <a:r>
              <a:rPr lang="en-US" b="1" dirty="0" err="1">
                <a:solidFill>
                  <a:srgbClr val="EF011B"/>
                </a:solidFill>
              </a:rPr>
              <a:t>Tanish</a:t>
            </a:r>
            <a:r>
              <a:rPr lang="en-US" b="1" dirty="0">
                <a:solidFill>
                  <a:srgbClr val="EF011B"/>
                </a:solidFill>
              </a:rPr>
              <a:t> Lamba (2115800025)</a:t>
            </a:r>
          </a:p>
          <a:p>
            <a:pPr algn="ctr"/>
            <a:r>
              <a:rPr lang="en-US" b="1" dirty="0">
                <a:solidFill>
                  <a:srgbClr val="EF011B"/>
                </a:solidFill>
              </a:rPr>
              <a:t>                     Abhinav Sharma (2115800001)</a:t>
            </a:r>
          </a:p>
        </p:txBody>
      </p:sp>
    </p:spTree>
    <p:extLst>
      <p:ext uri="{BB962C8B-B14F-4D97-AF65-F5344CB8AC3E}">
        <p14:creationId xmlns:p14="http://schemas.microsoft.com/office/powerpoint/2010/main" val="171394092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134" fill="hold"/>
                                        <p:tgtEl>
                                          <p:spTgt spid="53"/>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barn(inVertical)">
                                      <p:cBhvr>
                                        <p:cTn id="11" dur="500"/>
                                        <p:tgtEl>
                                          <p:spTgt spid="4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fade">
                                      <p:cBhvr>
                                        <p:cTn id="16" dur="500"/>
                                        <p:tgtEl>
                                          <p:spTgt spid="3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22" fill="hold" display="0">
                  <p:stCondLst>
                    <p:cond delay="indefinite"/>
                  </p:stCondLst>
                </p:cTn>
                <p:tgtEl>
                  <p:spTgt spid="53"/>
                </p:tgtEl>
              </p:cMediaNode>
            </p:video>
            <p:seq concurrent="1" nextAc="seek">
              <p:cTn id="23" restart="whenNotActive" fill="hold" evtFilter="cancelBubble" nodeType="interactiveSeq">
                <p:stCondLst>
                  <p:cond evt="onClick" delay="0">
                    <p:tgtEl>
                      <p:spTgt spid="53"/>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53"/>
                                        </p:tgtEl>
                                      </p:cBhvr>
                                    </p:cmd>
                                  </p:childTnLst>
                                </p:cTn>
                              </p:par>
                            </p:childTnLst>
                          </p:cTn>
                        </p:par>
                      </p:childTnLst>
                    </p:cTn>
                  </p:par>
                </p:childTnLst>
              </p:cTn>
              <p:nextCondLst>
                <p:cond evt="onClick" delay="0">
                  <p:tgtEl>
                    <p:spTgt spid="53"/>
                  </p:tgtEl>
                </p:cond>
              </p:nextCondLst>
            </p:seq>
          </p:childTnLst>
        </p:cTn>
      </p:par>
    </p:tnLst>
    <p:bldLst>
      <p:bldP spid="45" grpId="0" animBg="1"/>
      <p:bldP spid="4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78D5453-F62C-FDF3-4AF2-3A674892E8E2}"/>
              </a:ext>
            </a:extLst>
          </p:cNvPr>
          <p:cNvSpPr>
            <a:spLocks noGrp="1"/>
          </p:cNvSpPr>
          <p:nvPr>
            <p:ph type="title"/>
          </p:nvPr>
        </p:nvSpPr>
        <p:spPr/>
        <p:txBody>
          <a:bodyPr/>
          <a:lstStyle/>
          <a:p>
            <a:r>
              <a:rPr lang="en-US" dirty="0">
                <a:solidFill>
                  <a:srgbClr val="E52011"/>
                </a:solidFill>
              </a:rPr>
              <a:t>On Which Thumbnail do you click?</a:t>
            </a:r>
          </a:p>
        </p:txBody>
      </p:sp>
      <p:pic>
        <p:nvPicPr>
          <p:cNvPr id="40" name="Content Placeholder 39">
            <a:extLst>
              <a:ext uri="{FF2B5EF4-FFF2-40B4-BE49-F238E27FC236}">
                <a16:creationId xmlns:a16="http://schemas.microsoft.com/office/drawing/2014/main" id="{B21A1924-E866-5A3E-4561-C2CB7612AA52}"/>
              </a:ext>
            </a:extLst>
          </p:cNvPr>
          <p:cNvPicPr>
            <a:picLocks noGrp="1" noChangeAspect="1"/>
          </p:cNvPicPr>
          <p:nvPr>
            <p:ph sz="quarter" idx="15"/>
          </p:nvPr>
        </p:nvPicPr>
        <p:blipFill>
          <a:blip r:embed="rId2"/>
          <a:stretch>
            <a:fillRect/>
          </a:stretch>
        </p:blipFill>
        <p:spPr>
          <a:xfrm>
            <a:off x="1" y="1480457"/>
            <a:ext cx="12192000" cy="5377543"/>
          </a:xfrm>
        </p:spPr>
      </p:pic>
    </p:spTree>
    <p:extLst>
      <p:ext uri="{BB962C8B-B14F-4D97-AF65-F5344CB8AC3E}">
        <p14:creationId xmlns:p14="http://schemas.microsoft.com/office/powerpoint/2010/main" val="125192617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758B63A-0E62-A092-0E2F-9D9F9C430BD5}"/>
              </a:ext>
            </a:extLst>
          </p:cNvPr>
          <p:cNvPicPr>
            <a:picLocks noChangeAspect="1"/>
          </p:cNvPicPr>
          <p:nvPr/>
        </p:nvPicPr>
        <p:blipFill>
          <a:blip r:embed="rId3">
            <a:alphaModFix amt="70000"/>
          </a:blip>
          <a:stretch>
            <a:fillRect/>
          </a:stretch>
        </p:blipFill>
        <p:spPr>
          <a:xfrm>
            <a:off x="0" y="0"/>
            <a:ext cx="12192000" cy="6858000"/>
          </a:xfrm>
          <a:prstGeom prst="rect">
            <a:avLst/>
          </a:prstGeom>
        </p:spPr>
      </p:pic>
      <p:sp>
        <p:nvSpPr>
          <p:cNvPr id="31" name="Title 30">
            <a:extLst>
              <a:ext uri="{FF2B5EF4-FFF2-40B4-BE49-F238E27FC236}">
                <a16:creationId xmlns:a16="http://schemas.microsoft.com/office/drawing/2014/main" id="{CDE244DC-8B9E-4E7D-B4FF-FDF35DD44B1D}"/>
              </a:ext>
            </a:extLst>
          </p:cNvPr>
          <p:cNvSpPr>
            <a:spLocks noGrp="1"/>
          </p:cNvSpPr>
          <p:nvPr>
            <p:ph type="title"/>
          </p:nvPr>
        </p:nvSpPr>
        <p:spPr>
          <a:xfrm>
            <a:off x="763193" y="546310"/>
            <a:ext cx="7121174" cy="495301"/>
          </a:xfrm>
        </p:spPr>
        <p:txBody>
          <a:bodyPr/>
          <a:lstStyle/>
          <a:p>
            <a:r>
              <a:rPr lang="en-US" noProof="0" dirty="0">
                <a:solidFill>
                  <a:srgbClr val="E52011"/>
                </a:solidFill>
              </a:rPr>
              <a:t>2.Auto GENERATED THUMBNAILS</a:t>
            </a:r>
            <a:endParaRPr lang="en-US" dirty="0">
              <a:solidFill>
                <a:srgbClr val="E52011"/>
              </a:solidFill>
            </a:endParaRPr>
          </a:p>
        </p:txBody>
      </p:sp>
      <p:sp>
        <p:nvSpPr>
          <p:cNvPr id="2" name="Date Placeholder 1">
            <a:extLst>
              <a:ext uri="{FF2B5EF4-FFF2-40B4-BE49-F238E27FC236}">
                <a16:creationId xmlns:a16="http://schemas.microsoft.com/office/drawing/2014/main" id="{A6B18005-3523-456B-9332-E3794DB6108B}"/>
              </a:ext>
            </a:extLst>
          </p:cNvPr>
          <p:cNvSpPr>
            <a:spLocks noGrp="1"/>
          </p:cNvSpPr>
          <p:nvPr>
            <p:ph type="dt" sz="half" idx="10"/>
          </p:nvPr>
        </p:nvSpPr>
        <p:spPr>
          <a:xfrm>
            <a:off x="8952390" y="6356350"/>
            <a:ext cx="2743200" cy="365125"/>
          </a:xfrm>
        </p:spPr>
        <p:txBody>
          <a:bodyPr/>
          <a:lstStyle/>
          <a:p>
            <a:r>
              <a:rPr lang="en-US" dirty="0"/>
              <a:t>20XX</a:t>
            </a:r>
          </a:p>
        </p:txBody>
      </p:sp>
      <p:sp>
        <p:nvSpPr>
          <p:cNvPr id="7" name="Content Placeholder 6">
            <a:extLst>
              <a:ext uri="{FF2B5EF4-FFF2-40B4-BE49-F238E27FC236}">
                <a16:creationId xmlns:a16="http://schemas.microsoft.com/office/drawing/2014/main" id="{1D70520F-6D01-321E-E375-5CFABCCCC5F1}"/>
              </a:ext>
            </a:extLst>
          </p:cNvPr>
          <p:cNvSpPr>
            <a:spLocks noGrp="1"/>
          </p:cNvSpPr>
          <p:nvPr>
            <p:ph sz="quarter" idx="15"/>
          </p:nvPr>
        </p:nvSpPr>
        <p:spPr>
          <a:xfrm>
            <a:off x="847725" y="1528474"/>
            <a:ext cx="10027104" cy="4128733"/>
          </a:xfrm>
          <a:solidFill>
            <a:srgbClr val="0D0D0D">
              <a:alpha val="50196"/>
            </a:srgbClr>
          </a:solidFill>
        </p:spPr>
        <p:txBody>
          <a:bodyPr/>
          <a:lstStyle/>
          <a:p>
            <a:pPr marL="342900" indent="-342900">
              <a:buFont typeface="Arial" panose="020B0604020202020204" pitchFamily="34" charset="0"/>
              <a:buChar char="•"/>
            </a:pPr>
            <a:r>
              <a:rPr lang="en-US" b="1" dirty="0">
                <a:solidFill>
                  <a:srgbClr val="FFC000"/>
                </a:solidFill>
              </a:rPr>
              <a:t>Thumbnails can make a lot of difference in whether a user will watch a movie or not. Just imagine you are browsing through Netflix and you see a very interesting thumbnail for a movie or series you’ve never watched. You will definitely click on the thumbnail and check out that movie (whether you light it or not is a different matter!) So the images on the thumbnail can make a big difference for the traffic to a particular movie or series for Netflix. </a:t>
            </a:r>
          </a:p>
          <a:p>
            <a:pPr marL="342900" indent="-342900">
              <a:buFont typeface="Arial" panose="020B0604020202020204" pitchFamily="34" charset="0"/>
              <a:buChar char="•"/>
            </a:pPr>
            <a:r>
              <a:rPr lang="en-US" b="1" dirty="0">
                <a:solidFill>
                  <a:srgbClr val="FFC000"/>
                </a:solidFill>
              </a:rPr>
              <a:t>That is why they have personalized auto-generated thumbnail images that are created according to the individual user’s tastes in movies. Netflix uses machine learning to analyze your movie and series choices and understand what sort of thumbnail you are most likely to click. For example, the series Riverdale can have two different thumbnails, a sweet romantic version or a serious mystery version and you will see the one depending on your tastes. While Riverdale has both these aspects, the thumbnail according to your preferences will push you in at least checking out these series, and then you can decide if you want to stick or not!</a:t>
            </a:r>
          </a:p>
        </p:txBody>
      </p:sp>
    </p:spTree>
    <p:extLst>
      <p:ext uri="{BB962C8B-B14F-4D97-AF65-F5344CB8AC3E}">
        <p14:creationId xmlns:p14="http://schemas.microsoft.com/office/powerpoint/2010/main" val="118145562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1000"/>
                                        <p:tgtEl>
                                          <p:spTgt spid="7">
                                            <p:txEl>
                                              <p:pRg st="0" end="0"/>
                                            </p:txEl>
                                          </p:spTgt>
                                        </p:tgtEl>
                                      </p:cBhvr>
                                    </p:animEffect>
                                    <p:anim calcmode="lin" valueType="num">
                                      <p:cBhvr>
                                        <p:cTn id="13"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1000"/>
                                        <p:tgtEl>
                                          <p:spTgt spid="7">
                                            <p:txEl>
                                              <p:pRg st="1" end="1"/>
                                            </p:txEl>
                                          </p:spTgt>
                                        </p:tgtEl>
                                      </p:cBhvr>
                                    </p:animEffect>
                                    <p:anim calcmode="lin" valueType="num">
                                      <p:cBhvr>
                                        <p:cTn id="20"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40A212A-63EB-33DC-EDDD-25FD3929C663}"/>
              </a:ext>
            </a:extLst>
          </p:cNvPr>
          <p:cNvPicPr>
            <a:picLocks noChangeAspect="1"/>
          </p:cNvPicPr>
          <p:nvPr/>
        </p:nvPicPr>
        <p:blipFill>
          <a:blip r:embed="rId3">
            <a:alphaModFix amt="70000"/>
          </a:blip>
          <a:stretch>
            <a:fillRect/>
          </a:stretch>
        </p:blipFill>
        <p:spPr>
          <a:xfrm>
            <a:off x="0" y="0"/>
            <a:ext cx="12192000" cy="6858000"/>
          </a:xfrm>
          <a:prstGeom prst="rect">
            <a:avLst/>
          </a:prstGeom>
        </p:spPr>
      </p:pic>
      <p:sp>
        <p:nvSpPr>
          <p:cNvPr id="31" name="Title 30">
            <a:extLst>
              <a:ext uri="{FF2B5EF4-FFF2-40B4-BE49-F238E27FC236}">
                <a16:creationId xmlns:a16="http://schemas.microsoft.com/office/drawing/2014/main" id="{CDE244DC-8B9E-4E7D-B4FF-FDF35DD44B1D}"/>
              </a:ext>
            </a:extLst>
          </p:cNvPr>
          <p:cNvSpPr>
            <a:spLocks noGrp="1"/>
          </p:cNvSpPr>
          <p:nvPr>
            <p:ph type="title"/>
          </p:nvPr>
        </p:nvSpPr>
        <p:spPr>
          <a:xfrm>
            <a:off x="763193" y="546310"/>
            <a:ext cx="7121174" cy="495301"/>
          </a:xfrm>
        </p:spPr>
        <p:txBody>
          <a:bodyPr/>
          <a:lstStyle/>
          <a:p>
            <a:r>
              <a:rPr lang="en-US" dirty="0">
                <a:solidFill>
                  <a:srgbClr val="E52011"/>
                </a:solidFill>
              </a:rPr>
              <a:t>3. Streaming Quality</a:t>
            </a:r>
          </a:p>
        </p:txBody>
      </p:sp>
      <p:sp>
        <p:nvSpPr>
          <p:cNvPr id="7" name="Content Placeholder 6">
            <a:extLst>
              <a:ext uri="{FF2B5EF4-FFF2-40B4-BE49-F238E27FC236}">
                <a16:creationId xmlns:a16="http://schemas.microsoft.com/office/drawing/2014/main" id="{1D70520F-6D01-321E-E375-5CFABCCCC5F1}"/>
              </a:ext>
            </a:extLst>
          </p:cNvPr>
          <p:cNvSpPr>
            <a:spLocks noGrp="1"/>
          </p:cNvSpPr>
          <p:nvPr>
            <p:ph sz="quarter" idx="15"/>
          </p:nvPr>
        </p:nvSpPr>
        <p:spPr>
          <a:xfrm>
            <a:off x="847725" y="1528474"/>
            <a:ext cx="10027104" cy="4128733"/>
          </a:xfrm>
          <a:solidFill>
            <a:srgbClr val="000000">
              <a:alpha val="50196"/>
            </a:srgbClr>
          </a:solidFill>
        </p:spPr>
        <p:txBody>
          <a:bodyPr/>
          <a:lstStyle/>
          <a:p>
            <a:pPr marL="342900" indent="-342900">
              <a:buFont typeface="Arial" panose="020B0604020202020204" pitchFamily="34" charset="0"/>
              <a:buChar char="•"/>
            </a:pPr>
            <a:r>
              <a:rPr lang="en-US" b="1" dirty="0">
                <a:solidFill>
                  <a:srgbClr val="FFFF00"/>
                </a:solidFill>
              </a:rPr>
              <a:t>What the worst thing that can happen when you are watching a movie? It’s buffering of course! Buffering or low video quality takes you out of the movie totally and is very irritating. Netflix knows this, and they have tried their hardest to ensure that there is no buffering or loss of streaming quality when viewers are watching movies or shows. After all, those things can be killer and result in people switching to rival services like Amazon Prime or Hulu.</a:t>
            </a:r>
          </a:p>
          <a:p>
            <a:pPr marL="342900" indent="-342900">
              <a:buFont typeface="Arial" panose="020B0604020202020204" pitchFamily="34" charset="0"/>
              <a:buChar char="•"/>
            </a:pPr>
            <a:r>
              <a:rPr lang="en-US" b="1" dirty="0">
                <a:solidFill>
                  <a:srgbClr val="FFFF00"/>
                </a:solidFill>
              </a:rPr>
              <a:t>But how does Netflix ensure the best streaming quality so that there are no glitches even during peak times? It cannot be easy since they have around 200 million subscribers all over the world. Netflix uses machine learning algorithms to predict the viewer patterns and understand when there will be general increases and decreases in viewers of spikes in viewing a certain movie or show. Then they can cache the regional servers that are much closer to the viewers so that there is no log in streaming or loading times even during peak popularity periods</a:t>
            </a:r>
          </a:p>
        </p:txBody>
      </p:sp>
    </p:spTree>
    <p:extLst>
      <p:ext uri="{BB962C8B-B14F-4D97-AF65-F5344CB8AC3E}">
        <p14:creationId xmlns:p14="http://schemas.microsoft.com/office/powerpoint/2010/main" val="13117072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1000"/>
                                        <p:tgtEl>
                                          <p:spTgt spid="7">
                                            <p:txEl>
                                              <p:pRg st="0" end="0"/>
                                            </p:txEl>
                                          </p:spTgt>
                                        </p:tgtEl>
                                      </p:cBhvr>
                                    </p:animEffect>
                                    <p:anim calcmode="lin" valueType="num">
                                      <p:cBhvr>
                                        <p:cTn id="13"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1000"/>
                                        <p:tgtEl>
                                          <p:spTgt spid="7">
                                            <p:txEl>
                                              <p:pRg st="1" end="1"/>
                                            </p:txEl>
                                          </p:spTgt>
                                        </p:tgtEl>
                                      </p:cBhvr>
                                    </p:animEffect>
                                    <p:anim calcmode="lin" valueType="num">
                                      <p:cBhvr>
                                        <p:cTn id="20"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7"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DA5423D-4975-9EB8-DCF8-52CB932D33BE}"/>
              </a:ext>
            </a:extLst>
          </p:cNvPr>
          <p:cNvPicPr>
            <a:picLocks noChangeAspect="1"/>
          </p:cNvPicPr>
          <p:nvPr/>
        </p:nvPicPr>
        <p:blipFill>
          <a:blip r:embed="rId2"/>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92D583E7-034B-4949-8B1B-89B6E90E10AD}"/>
              </a:ext>
            </a:extLst>
          </p:cNvPr>
          <p:cNvSpPr>
            <a:spLocks noGrp="1"/>
          </p:cNvSpPr>
          <p:nvPr>
            <p:ph type="sldNum" sz="quarter" idx="12"/>
          </p:nvPr>
        </p:nvSpPr>
        <p:spPr>
          <a:xfrm>
            <a:off x="753862" y="6356350"/>
            <a:ext cx="2743200" cy="365125"/>
          </a:xfrm>
        </p:spPr>
        <p:txBody>
          <a:bodyPr/>
          <a:lstStyle/>
          <a:p>
            <a:fld id="{7A9E80BB-C0DF-4F1B-8821-E3FD53412EFF}" type="slidenum">
              <a:rPr lang="en-US" smtClean="0"/>
              <a:pPr/>
              <a:t>13</a:t>
            </a:fld>
            <a:endParaRPr lang="en-US" dirty="0"/>
          </a:p>
        </p:txBody>
      </p:sp>
      <p:sp>
        <p:nvSpPr>
          <p:cNvPr id="3" name="Footer Placeholder 2">
            <a:extLst>
              <a:ext uri="{FF2B5EF4-FFF2-40B4-BE49-F238E27FC236}">
                <a16:creationId xmlns:a16="http://schemas.microsoft.com/office/drawing/2014/main" id="{E09D3D4E-0011-469E-AA24-739408B704C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 name="Date Placeholder 1">
            <a:extLst>
              <a:ext uri="{FF2B5EF4-FFF2-40B4-BE49-F238E27FC236}">
                <a16:creationId xmlns:a16="http://schemas.microsoft.com/office/drawing/2014/main" id="{84C5D76D-D9F6-4527-93DB-59169776D885}"/>
              </a:ext>
            </a:extLst>
          </p:cNvPr>
          <p:cNvSpPr>
            <a:spLocks noGrp="1"/>
          </p:cNvSpPr>
          <p:nvPr>
            <p:ph type="dt" sz="half" idx="10"/>
          </p:nvPr>
        </p:nvSpPr>
        <p:spPr>
          <a:xfrm>
            <a:off x="8952390" y="6356350"/>
            <a:ext cx="2743200" cy="365125"/>
          </a:xfrm>
        </p:spPr>
        <p:txBody>
          <a:bodyPr/>
          <a:lstStyle/>
          <a:p>
            <a:r>
              <a:rPr lang="en-US" dirty="0"/>
              <a:t>20XX</a:t>
            </a:r>
          </a:p>
        </p:txBody>
      </p:sp>
    </p:spTree>
    <p:extLst>
      <p:ext uri="{BB962C8B-B14F-4D97-AF65-F5344CB8AC3E}">
        <p14:creationId xmlns:p14="http://schemas.microsoft.com/office/powerpoint/2010/main" val="325582898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2D583E7-034B-4949-8B1B-89B6E90E10AD}"/>
              </a:ext>
            </a:extLst>
          </p:cNvPr>
          <p:cNvSpPr>
            <a:spLocks noGrp="1"/>
          </p:cNvSpPr>
          <p:nvPr>
            <p:ph type="sldNum" sz="quarter" idx="12"/>
          </p:nvPr>
        </p:nvSpPr>
        <p:spPr>
          <a:xfrm>
            <a:off x="753862" y="6356350"/>
            <a:ext cx="2743200" cy="365125"/>
          </a:xfrm>
        </p:spPr>
        <p:txBody>
          <a:bodyPr/>
          <a:lstStyle/>
          <a:p>
            <a:fld id="{7A9E80BB-C0DF-4F1B-8821-E3FD53412EFF}" type="slidenum">
              <a:rPr lang="en-US" smtClean="0"/>
              <a:pPr/>
              <a:t>14</a:t>
            </a:fld>
            <a:endParaRPr lang="en-US" dirty="0"/>
          </a:p>
        </p:txBody>
      </p:sp>
      <p:sp>
        <p:nvSpPr>
          <p:cNvPr id="3" name="Footer Placeholder 2">
            <a:extLst>
              <a:ext uri="{FF2B5EF4-FFF2-40B4-BE49-F238E27FC236}">
                <a16:creationId xmlns:a16="http://schemas.microsoft.com/office/drawing/2014/main" id="{E09D3D4E-0011-469E-AA24-739408B704C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 name="Date Placeholder 1">
            <a:extLst>
              <a:ext uri="{FF2B5EF4-FFF2-40B4-BE49-F238E27FC236}">
                <a16:creationId xmlns:a16="http://schemas.microsoft.com/office/drawing/2014/main" id="{84C5D76D-D9F6-4527-93DB-59169776D885}"/>
              </a:ext>
            </a:extLst>
          </p:cNvPr>
          <p:cNvSpPr>
            <a:spLocks noGrp="1"/>
          </p:cNvSpPr>
          <p:nvPr>
            <p:ph type="dt" sz="half" idx="10"/>
          </p:nvPr>
        </p:nvSpPr>
        <p:spPr>
          <a:xfrm>
            <a:off x="8952390" y="6356350"/>
            <a:ext cx="2743200" cy="365125"/>
          </a:xfrm>
        </p:spPr>
        <p:txBody>
          <a:bodyPr/>
          <a:lstStyle/>
          <a:p>
            <a:r>
              <a:rPr lang="en-US" dirty="0"/>
              <a:t>20XX</a:t>
            </a:r>
          </a:p>
        </p:txBody>
      </p:sp>
      <p:pic>
        <p:nvPicPr>
          <p:cNvPr id="7" name="Picture 6">
            <a:extLst>
              <a:ext uri="{FF2B5EF4-FFF2-40B4-BE49-F238E27FC236}">
                <a16:creationId xmlns:a16="http://schemas.microsoft.com/office/drawing/2014/main" id="{4EB07437-F64E-4738-3D26-643776E6917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48325482"/>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2D583E7-034B-4949-8B1B-89B6E90E10AD}"/>
              </a:ext>
            </a:extLst>
          </p:cNvPr>
          <p:cNvSpPr>
            <a:spLocks noGrp="1"/>
          </p:cNvSpPr>
          <p:nvPr>
            <p:ph type="sldNum" sz="quarter" idx="12"/>
          </p:nvPr>
        </p:nvSpPr>
        <p:spPr>
          <a:xfrm>
            <a:off x="753862" y="6356350"/>
            <a:ext cx="2743200" cy="365125"/>
          </a:xfrm>
        </p:spPr>
        <p:txBody>
          <a:bodyPr/>
          <a:lstStyle/>
          <a:p>
            <a:fld id="{7A9E80BB-C0DF-4F1B-8821-E3FD53412EFF}" type="slidenum">
              <a:rPr lang="en-US" smtClean="0"/>
              <a:pPr/>
              <a:t>15</a:t>
            </a:fld>
            <a:endParaRPr lang="en-US" dirty="0"/>
          </a:p>
        </p:txBody>
      </p:sp>
      <p:sp>
        <p:nvSpPr>
          <p:cNvPr id="3" name="Footer Placeholder 2">
            <a:extLst>
              <a:ext uri="{FF2B5EF4-FFF2-40B4-BE49-F238E27FC236}">
                <a16:creationId xmlns:a16="http://schemas.microsoft.com/office/drawing/2014/main" id="{E09D3D4E-0011-469E-AA24-739408B704C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 name="Date Placeholder 1">
            <a:extLst>
              <a:ext uri="{FF2B5EF4-FFF2-40B4-BE49-F238E27FC236}">
                <a16:creationId xmlns:a16="http://schemas.microsoft.com/office/drawing/2014/main" id="{84C5D76D-D9F6-4527-93DB-59169776D885}"/>
              </a:ext>
            </a:extLst>
          </p:cNvPr>
          <p:cNvSpPr>
            <a:spLocks noGrp="1"/>
          </p:cNvSpPr>
          <p:nvPr>
            <p:ph type="dt" sz="half" idx="10"/>
          </p:nvPr>
        </p:nvSpPr>
        <p:spPr>
          <a:xfrm>
            <a:off x="8952390" y="6356350"/>
            <a:ext cx="2743200" cy="365125"/>
          </a:xfrm>
        </p:spPr>
        <p:txBody>
          <a:bodyPr/>
          <a:lstStyle/>
          <a:p>
            <a:r>
              <a:rPr lang="en-US" dirty="0"/>
              <a:t>20XX</a:t>
            </a:r>
          </a:p>
        </p:txBody>
      </p:sp>
      <p:pic>
        <p:nvPicPr>
          <p:cNvPr id="6" name="Picture 5">
            <a:extLst>
              <a:ext uri="{FF2B5EF4-FFF2-40B4-BE49-F238E27FC236}">
                <a16:creationId xmlns:a16="http://schemas.microsoft.com/office/drawing/2014/main" id="{7FA476D8-9A2A-43E1-A564-5CB2AC96E42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3085089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2D583E7-034B-4949-8B1B-89B6E90E10AD}"/>
              </a:ext>
            </a:extLst>
          </p:cNvPr>
          <p:cNvSpPr>
            <a:spLocks noGrp="1"/>
          </p:cNvSpPr>
          <p:nvPr>
            <p:ph type="sldNum" sz="quarter" idx="12"/>
          </p:nvPr>
        </p:nvSpPr>
        <p:spPr>
          <a:xfrm>
            <a:off x="753862" y="6356350"/>
            <a:ext cx="2743200" cy="365125"/>
          </a:xfrm>
        </p:spPr>
        <p:txBody>
          <a:bodyPr/>
          <a:lstStyle/>
          <a:p>
            <a:fld id="{7A9E80BB-C0DF-4F1B-8821-E3FD53412EFF}" type="slidenum">
              <a:rPr lang="en-US" smtClean="0"/>
              <a:pPr/>
              <a:t>16</a:t>
            </a:fld>
            <a:endParaRPr lang="en-US" dirty="0"/>
          </a:p>
        </p:txBody>
      </p:sp>
      <p:sp>
        <p:nvSpPr>
          <p:cNvPr id="3" name="Footer Placeholder 2">
            <a:extLst>
              <a:ext uri="{FF2B5EF4-FFF2-40B4-BE49-F238E27FC236}">
                <a16:creationId xmlns:a16="http://schemas.microsoft.com/office/drawing/2014/main" id="{E09D3D4E-0011-469E-AA24-739408B704C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 name="Date Placeholder 1">
            <a:extLst>
              <a:ext uri="{FF2B5EF4-FFF2-40B4-BE49-F238E27FC236}">
                <a16:creationId xmlns:a16="http://schemas.microsoft.com/office/drawing/2014/main" id="{84C5D76D-D9F6-4527-93DB-59169776D885}"/>
              </a:ext>
            </a:extLst>
          </p:cNvPr>
          <p:cNvSpPr>
            <a:spLocks noGrp="1"/>
          </p:cNvSpPr>
          <p:nvPr>
            <p:ph type="dt" sz="half" idx="10"/>
          </p:nvPr>
        </p:nvSpPr>
        <p:spPr>
          <a:xfrm>
            <a:off x="8952390" y="6356350"/>
            <a:ext cx="2743200" cy="365125"/>
          </a:xfrm>
        </p:spPr>
        <p:txBody>
          <a:bodyPr/>
          <a:lstStyle/>
          <a:p>
            <a:r>
              <a:rPr lang="en-US" dirty="0"/>
              <a:t>20XX</a:t>
            </a:r>
          </a:p>
        </p:txBody>
      </p:sp>
      <p:pic>
        <p:nvPicPr>
          <p:cNvPr id="7" name="Picture 6">
            <a:extLst>
              <a:ext uri="{FF2B5EF4-FFF2-40B4-BE49-F238E27FC236}">
                <a16:creationId xmlns:a16="http://schemas.microsoft.com/office/drawing/2014/main" id="{C71EBB42-45EF-4736-5BCE-16FC555EA2B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47915896"/>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A768F4C-0760-D0D5-2543-3CB304E3A67A}"/>
              </a:ext>
            </a:extLst>
          </p:cNvPr>
          <p:cNvPicPr>
            <a:picLocks noChangeAspect="1"/>
          </p:cNvPicPr>
          <p:nvPr/>
        </p:nvPicPr>
        <p:blipFill>
          <a:blip r:embed="rId2"/>
          <a:stretch>
            <a:fillRect/>
          </a:stretch>
        </p:blipFill>
        <p:spPr>
          <a:xfrm>
            <a:off x="0" y="0"/>
            <a:ext cx="6096000" cy="6858000"/>
          </a:xfrm>
          <a:prstGeom prst="rect">
            <a:avLst/>
          </a:prstGeom>
        </p:spPr>
      </p:pic>
      <p:sp>
        <p:nvSpPr>
          <p:cNvPr id="116" name="Title 115">
            <a:extLst>
              <a:ext uri="{FF2B5EF4-FFF2-40B4-BE49-F238E27FC236}">
                <a16:creationId xmlns:a16="http://schemas.microsoft.com/office/drawing/2014/main" id="{0E21B6C9-B13E-4630-B3E3-696DE284DDC7}"/>
              </a:ext>
            </a:extLst>
          </p:cNvPr>
          <p:cNvSpPr>
            <a:spLocks noGrp="1"/>
          </p:cNvSpPr>
          <p:nvPr>
            <p:ph type="title"/>
          </p:nvPr>
        </p:nvSpPr>
        <p:spPr>
          <a:xfrm>
            <a:off x="413657" y="421209"/>
            <a:ext cx="4865915" cy="1135448"/>
          </a:xfrm>
        </p:spPr>
        <p:txBody>
          <a:bodyPr/>
          <a:lstStyle/>
          <a:p>
            <a:pPr algn="l" fontAlgn="base"/>
            <a:r>
              <a:rPr lang="en-US" b="1" i="0" u="none" strike="noStrike" dirty="0">
                <a:solidFill>
                  <a:srgbClr val="FFFF00"/>
                </a:solidFill>
                <a:effectLst/>
                <a:latin typeface="inherit"/>
                <a:hlinkClick r:id="rId3">
                  <a:extLst>
                    <a:ext uri="{A12FA001-AC4F-418D-AE19-62706E023703}">
                      <ahyp:hlinkClr xmlns:ahyp="http://schemas.microsoft.com/office/drawing/2018/hyperlinkcolor" val="tx"/>
                    </a:ext>
                  </a:extLst>
                </a:hlinkClick>
              </a:rPr>
              <a:t>Black Country Living Museum (Dudley)</a:t>
            </a:r>
            <a:endParaRPr lang="en-US" b="1" i="0" dirty="0">
              <a:solidFill>
                <a:srgbClr val="FFFF00"/>
              </a:solidFill>
              <a:effectLst/>
              <a:latin typeface="Netflix Sans"/>
            </a:endParaRPr>
          </a:p>
        </p:txBody>
      </p:sp>
      <p:pic>
        <p:nvPicPr>
          <p:cNvPr id="49" name="Picture 48">
            <a:extLst>
              <a:ext uri="{FF2B5EF4-FFF2-40B4-BE49-F238E27FC236}">
                <a16:creationId xmlns:a16="http://schemas.microsoft.com/office/drawing/2014/main" id="{4E48470A-D7C5-6D1E-0E6B-4DEAB9CC2036}"/>
              </a:ext>
            </a:extLst>
          </p:cNvPr>
          <p:cNvPicPr>
            <a:picLocks noChangeAspect="1"/>
          </p:cNvPicPr>
          <p:nvPr/>
        </p:nvPicPr>
        <p:blipFill>
          <a:blip r:embed="rId4"/>
          <a:stretch>
            <a:fillRect/>
          </a:stretch>
        </p:blipFill>
        <p:spPr>
          <a:xfrm>
            <a:off x="6096000" y="0"/>
            <a:ext cx="6096000" cy="6858000"/>
          </a:xfrm>
          <a:prstGeom prst="rect">
            <a:avLst/>
          </a:prstGeom>
        </p:spPr>
      </p:pic>
      <p:sp>
        <p:nvSpPr>
          <p:cNvPr id="51" name="TextBox 50">
            <a:extLst>
              <a:ext uri="{FF2B5EF4-FFF2-40B4-BE49-F238E27FC236}">
                <a16:creationId xmlns:a16="http://schemas.microsoft.com/office/drawing/2014/main" id="{7618669F-6327-BEF9-0F42-0F8FFF08EC15}"/>
              </a:ext>
            </a:extLst>
          </p:cNvPr>
          <p:cNvSpPr txBox="1"/>
          <p:nvPr/>
        </p:nvSpPr>
        <p:spPr>
          <a:xfrm>
            <a:off x="6531429" y="5584762"/>
            <a:ext cx="6139542" cy="584775"/>
          </a:xfrm>
          <a:prstGeom prst="rect">
            <a:avLst/>
          </a:prstGeom>
          <a:noFill/>
        </p:spPr>
        <p:txBody>
          <a:bodyPr wrap="square">
            <a:spAutoFit/>
          </a:bodyPr>
          <a:lstStyle/>
          <a:p>
            <a:pPr algn="l" fontAlgn="base"/>
            <a:r>
              <a:rPr lang="en-US" sz="3200" b="1" i="0" u="none" strike="noStrike" dirty="0">
                <a:solidFill>
                  <a:srgbClr val="FFFF00"/>
                </a:solidFill>
                <a:effectLst/>
                <a:latin typeface="inherit"/>
                <a:hlinkClick r:id="rId5">
                  <a:extLst>
                    <a:ext uri="{A12FA001-AC4F-418D-AE19-62706E023703}">
                      <ahyp:hlinkClr xmlns:ahyp="http://schemas.microsoft.com/office/drawing/2018/hyperlinkcolor" val="tx"/>
                    </a:ext>
                  </a:extLst>
                </a:hlinkClick>
              </a:rPr>
              <a:t>Port Sunlight Village (Wirral)</a:t>
            </a:r>
            <a:endParaRPr lang="en-US" sz="3200" b="1" i="0" dirty="0">
              <a:solidFill>
                <a:srgbClr val="FFFF00"/>
              </a:solidFill>
              <a:effectLst/>
              <a:latin typeface="Netflix Sans"/>
            </a:endParaRPr>
          </a:p>
        </p:txBody>
      </p:sp>
    </p:spTree>
    <p:extLst>
      <p:ext uri="{BB962C8B-B14F-4D97-AF65-F5344CB8AC3E}">
        <p14:creationId xmlns:p14="http://schemas.microsoft.com/office/powerpoint/2010/main" val="135665735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barn(inVertical)">
                                      <p:cBhvr>
                                        <p:cTn id="7" dur="500"/>
                                        <p:tgtEl>
                                          <p:spTgt spid="11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barn(inVertical)">
                                      <p:cBhvr>
                                        <p:cTn id="12"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5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B6C6902-6B9C-3FA0-623B-0273AE3BE1E8}"/>
              </a:ext>
            </a:extLst>
          </p:cNvPr>
          <p:cNvPicPr>
            <a:picLocks noChangeAspect="1"/>
          </p:cNvPicPr>
          <p:nvPr/>
        </p:nvPicPr>
        <p:blipFill>
          <a:blip r:embed="rId3">
            <a:alphaModFix amt="70000"/>
          </a:blip>
          <a:stretch>
            <a:fillRect/>
          </a:stretch>
        </p:blipFill>
        <p:spPr>
          <a:xfrm>
            <a:off x="0" y="0"/>
            <a:ext cx="12192000" cy="6858000"/>
          </a:xfrm>
          <a:prstGeom prst="rect">
            <a:avLst/>
          </a:prstGeom>
        </p:spPr>
      </p:pic>
      <p:sp>
        <p:nvSpPr>
          <p:cNvPr id="31" name="Title 30">
            <a:extLst>
              <a:ext uri="{FF2B5EF4-FFF2-40B4-BE49-F238E27FC236}">
                <a16:creationId xmlns:a16="http://schemas.microsoft.com/office/drawing/2014/main" id="{CDE244DC-8B9E-4E7D-B4FF-FDF35DD44B1D}"/>
              </a:ext>
            </a:extLst>
          </p:cNvPr>
          <p:cNvSpPr>
            <a:spLocks noGrp="1"/>
          </p:cNvSpPr>
          <p:nvPr>
            <p:ph type="title"/>
          </p:nvPr>
        </p:nvSpPr>
        <p:spPr>
          <a:xfrm>
            <a:off x="763193" y="546310"/>
            <a:ext cx="7121174" cy="495301"/>
          </a:xfrm>
        </p:spPr>
        <p:txBody>
          <a:bodyPr/>
          <a:lstStyle/>
          <a:p>
            <a:r>
              <a:rPr lang="en-US" dirty="0">
                <a:solidFill>
                  <a:srgbClr val="E52011"/>
                </a:solidFill>
              </a:rPr>
              <a:t>4. LOCATIONs FOR SHOOTING</a:t>
            </a:r>
          </a:p>
        </p:txBody>
      </p:sp>
      <p:sp>
        <p:nvSpPr>
          <p:cNvPr id="7" name="Content Placeholder 6">
            <a:extLst>
              <a:ext uri="{FF2B5EF4-FFF2-40B4-BE49-F238E27FC236}">
                <a16:creationId xmlns:a16="http://schemas.microsoft.com/office/drawing/2014/main" id="{1D70520F-6D01-321E-E375-5CFABCCCC5F1}"/>
              </a:ext>
            </a:extLst>
          </p:cNvPr>
          <p:cNvSpPr>
            <a:spLocks noGrp="1"/>
          </p:cNvSpPr>
          <p:nvPr>
            <p:ph sz="quarter" idx="15"/>
          </p:nvPr>
        </p:nvSpPr>
        <p:spPr>
          <a:xfrm>
            <a:off x="847725" y="1528474"/>
            <a:ext cx="10027104" cy="4128733"/>
          </a:xfrm>
          <a:solidFill>
            <a:srgbClr val="0D0D0D">
              <a:alpha val="50196"/>
            </a:srgbClr>
          </a:solidFill>
        </p:spPr>
        <p:txBody>
          <a:bodyPr/>
          <a:lstStyle/>
          <a:p>
            <a:pPr marL="342900" indent="-342900">
              <a:buFont typeface="Arial" panose="020B0604020202020204" pitchFamily="34" charset="0"/>
              <a:buChar char="•"/>
            </a:pPr>
            <a:r>
              <a:rPr lang="en-US" b="1" dirty="0">
                <a:solidFill>
                  <a:srgbClr val="FFFF00"/>
                </a:solidFill>
              </a:rPr>
              <a:t>Netflix is not just a streaming platform that showcases different movies and series. It is also a production company that creates and produces many fantastic movies and series! If you are interested, then check out Delhi Crime, Orange is the new Black, The Crown, Queen’s Gambit, etc. which are all Netflix originals (and pretty good)! Anyway, Netflix needs to decide on the locations of shooting all these movies and series.</a:t>
            </a:r>
          </a:p>
          <a:p>
            <a:pPr marL="342900" indent="-342900">
              <a:buFont typeface="Arial" panose="020B0604020202020204" pitchFamily="34" charset="0"/>
              <a:buChar char="•"/>
            </a:pPr>
            <a:r>
              <a:rPr lang="en-US" b="1" dirty="0">
                <a:solidFill>
                  <a:srgbClr val="FFFF00"/>
                </a:solidFill>
              </a:rPr>
              <a:t>There are many factors in choosing a particular location such as the cost and budget factors, scheduling conflicts for actors and crew, specific shooting requirements (like a desert, or coastal city, or night-time shooting), weather situation for a location, the possibility of gaining the permits from the local administration, etc. All these factors need to be considered by the production team before deciding on a location and machine learning can be a big help in this. A machine learning algorithm can be used to find a list of optimal locations in the world based on all the constraints that need to be satisfied.</a:t>
            </a:r>
          </a:p>
        </p:txBody>
      </p:sp>
    </p:spTree>
    <p:extLst>
      <p:ext uri="{BB962C8B-B14F-4D97-AF65-F5344CB8AC3E}">
        <p14:creationId xmlns:p14="http://schemas.microsoft.com/office/powerpoint/2010/main" val="365806296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1000"/>
                                        <p:tgtEl>
                                          <p:spTgt spid="7">
                                            <p:txEl>
                                              <p:pRg st="0" end="0"/>
                                            </p:txEl>
                                          </p:spTgt>
                                        </p:tgtEl>
                                      </p:cBhvr>
                                    </p:animEffect>
                                    <p:anim calcmode="lin" valueType="num">
                                      <p:cBhvr>
                                        <p:cTn id="13"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Effect transition="in" filter="fade">
                                      <p:cBhvr>
                                        <p:cTn id="19" dur="1000"/>
                                        <p:tgtEl>
                                          <p:spTgt spid="7">
                                            <p:txEl>
                                              <p:pRg st="1" end="1"/>
                                            </p:txEl>
                                          </p:spTgt>
                                        </p:tgtEl>
                                      </p:cBhvr>
                                    </p:animEffect>
                                    <p:anim calcmode="lin" valueType="num">
                                      <p:cBhvr>
                                        <p:cTn id="20"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7"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2D583E7-034B-4949-8B1B-89B6E90E10AD}"/>
              </a:ext>
            </a:extLst>
          </p:cNvPr>
          <p:cNvSpPr>
            <a:spLocks noGrp="1"/>
          </p:cNvSpPr>
          <p:nvPr>
            <p:ph type="sldNum" sz="quarter" idx="12"/>
          </p:nvPr>
        </p:nvSpPr>
        <p:spPr>
          <a:xfrm>
            <a:off x="753862" y="6356350"/>
            <a:ext cx="2743200" cy="365125"/>
          </a:xfrm>
        </p:spPr>
        <p:txBody>
          <a:bodyPr/>
          <a:lstStyle/>
          <a:p>
            <a:fld id="{7A9E80BB-C0DF-4F1B-8821-E3FD53412EFF}" type="slidenum">
              <a:rPr lang="en-US" smtClean="0"/>
              <a:pPr/>
              <a:t>19</a:t>
            </a:fld>
            <a:endParaRPr lang="en-US" dirty="0"/>
          </a:p>
        </p:txBody>
      </p:sp>
      <p:sp>
        <p:nvSpPr>
          <p:cNvPr id="3" name="Footer Placeholder 2">
            <a:extLst>
              <a:ext uri="{FF2B5EF4-FFF2-40B4-BE49-F238E27FC236}">
                <a16:creationId xmlns:a16="http://schemas.microsoft.com/office/drawing/2014/main" id="{E09D3D4E-0011-469E-AA24-739408B704C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 name="Date Placeholder 1">
            <a:extLst>
              <a:ext uri="{FF2B5EF4-FFF2-40B4-BE49-F238E27FC236}">
                <a16:creationId xmlns:a16="http://schemas.microsoft.com/office/drawing/2014/main" id="{84C5D76D-D9F6-4527-93DB-59169776D885}"/>
              </a:ext>
            </a:extLst>
          </p:cNvPr>
          <p:cNvSpPr>
            <a:spLocks noGrp="1"/>
          </p:cNvSpPr>
          <p:nvPr>
            <p:ph type="dt" sz="half" idx="10"/>
          </p:nvPr>
        </p:nvSpPr>
        <p:spPr>
          <a:xfrm>
            <a:off x="8952390" y="6356350"/>
            <a:ext cx="2743200" cy="365125"/>
          </a:xfrm>
        </p:spPr>
        <p:txBody>
          <a:bodyPr/>
          <a:lstStyle/>
          <a:p>
            <a:r>
              <a:rPr lang="en-US" dirty="0"/>
              <a:t>20XX</a:t>
            </a:r>
          </a:p>
        </p:txBody>
      </p:sp>
      <p:pic>
        <p:nvPicPr>
          <p:cNvPr id="11" name="Picture 10">
            <a:extLst>
              <a:ext uri="{FF2B5EF4-FFF2-40B4-BE49-F238E27FC236}">
                <a16:creationId xmlns:a16="http://schemas.microsoft.com/office/drawing/2014/main" id="{B153240B-16FE-9DB3-6DAE-EB6D69DED277}"/>
              </a:ext>
            </a:extLst>
          </p:cNvPr>
          <p:cNvPicPr>
            <a:picLocks noChangeAspect="1"/>
          </p:cNvPicPr>
          <p:nvPr/>
        </p:nvPicPr>
        <p:blipFill>
          <a:blip r:embed="rId2"/>
          <a:stretch>
            <a:fillRect/>
          </a:stretch>
        </p:blipFill>
        <p:spPr>
          <a:xfrm>
            <a:off x="21076" y="0"/>
            <a:ext cx="12149847" cy="6858000"/>
          </a:xfrm>
          <a:prstGeom prst="rect">
            <a:avLst/>
          </a:prstGeom>
        </p:spPr>
      </p:pic>
    </p:spTree>
    <p:extLst>
      <p:ext uri="{BB962C8B-B14F-4D97-AF65-F5344CB8AC3E}">
        <p14:creationId xmlns:p14="http://schemas.microsoft.com/office/powerpoint/2010/main" val="99106258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Graphic 61">
            <a:extLst>
              <a:ext uri="{FF2B5EF4-FFF2-40B4-BE49-F238E27FC236}">
                <a16:creationId xmlns:a16="http://schemas.microsoft.com/office/drawing/2014/main" id="{08453B12-6818-452E-8213-837B2C232B5B}"/>
              </a:ext>
              <a:ext uri="{C183D7F6-B498-43B3-948B-1728B52AA6E4}">
                <adec:decorative xmlns:adec="http://schemas.microsoft.com/office/drawing/2017/decorative" val="1"/>
              </a:ext>
            </a:extLst>
          </p:cNvPr>
          <p:cNvPicPr>
            <a:picLocks noChangeAspect="1"/>
          </p:cNvPicPr>
          <p:nvPr/>
        </p:nvPicPr>
        <p:blipFill>
          <a:blip r:embed="rId2"/>
          <a:srcRect/>
          <a:stretch/>
        </p:blipFill>
        <p:spPr>
          <a:xfrm>
            <a:off x="6340965" y="122691"/>
            <a:ext cx="5725886" cy="6612618"/>
          </a:xfrm>
          <a:prstGeom prst="rect">
            <a:avLst/>
          </a:prstGeom>
          <a:ln>
            <a:noFill/>
          </a:ln>
          <a:effectLst>
            <a:outerShdw blurRad="184150" dist="241300" dir="11520000" sx="110000" sy="110000" algn="ctr">
              <a:srgbClr val="000000">
                <a:alpha val="18000"/>
              </a:srgbClr>
            </a:outerShdw>
          </a:effectLst>
        </p:spPr>
      </p:pic>
      <p:sp>
        <p:nvSpPr>
          <p:cNvPr id="32" name="Title 31">
            <a:extLst>
              <a:ext uri="{FF2B5EF4-FFF2-40B4-BE49-F238E27FC236}">
                <a16:creationId xmlns:a16="http://schemas.microsoft.com/office/drawing/2014/main" id="{FE58CE81-79F8-4E88-A7B1-6103D70D01B6}"/>
              </a:ext>
            </a:extLst>
          </p:cNvPr>
          <p:cNvSpPr>
            <a:spLocks noGrp="1"/>
          </p:cNvSpPr>
          <p:nvPr>
            <p:ph type="title"/>
          </p:nvPr>
        </p:nvSpPr>
        <p:spPr/>
        <p:txBody>
          <a:bodyPr/>
          <a:lstStyle/>
          <a:p>
            <a:r>
              <a:rPr lang="en-US" dirty="0"/>
              <a:t>CONTENT</a:t>
            </a:r>
          </a:p>
        </p:txBody>
      </p:sp>
      <p:pic>
        <p:nvPicPr>
          <p:cNvPr id="16" name="Picture Placeholder 15">
            <a:extLst>
              <a:ext uri="{FF2B5EF4-FFF2-40B4-BE49-F238E27FC236}">
                <a16:creationId xmlns:a16="http://schemas.microsoft.com/office/drawing/2014/main" id="{7E0F7003-7DE7-98BC-4FA9-F43D418EF894}"/>
              </a:ext>
            </a:extLst>
          </p:cNvPr>
          <p:cNvPicPr>
            <a:picLocks noGrp="1" noChangeAspect="1"/>
          </p:cNvPicPr>
          <p:nvPr>
            <p:ph type="pic" sz="quarter" idx="13"/>
          </p:nvPr>
        </p:nvPicPr>
        <p:blipFill>
          <a:blip r:embed="rId3"/>
          <a:srcRect t="12500" b="12500"/>
          <a:stretch/>
        </p:blipFill>
        <p:spPr/>
      </p:pic>
      <p:sp>
        <p:nvSpPr>
          <p:cNvPr id="18" name="Text Placeholder 17">
            <a:extLst>
              <a:ext uri="{FF2B5EF4-FFF2-40B4-BE49-F238E27FC236}">
                <a16:creationId xmlns:a16="http://schemas.microsoft.com/office/drawing/2014/main" id="{E104D264-19F5-47BB-9134-C9A3CEBC78EB}"/>
              </a:ext>
            </a:extLst>
          </p:cNvPr>
          <p:cNvSpPr>
            <a:spLocks noGrp="1"/>
          </p:cNvSpPr>
          <p:nvPr>
            <p:ph type="body" sz="quarter" idx="15"/>
          </p:nvPr>
        </p:nvSpPr>
        <p:spPr/>
        <p:txBody>
          <a:bodyPr/>
          <a:lstStyle/>
          <a:p>
            <a:pPr marL="285750" indent="-285750">
              <a:buFont typeface="Wingdings" panose="05000000000000000000" pitchFamily="2" charset="2"/>
              <a:buChar char="§"/>
            </a:pPr>
            <a:r>
              <a:rPr lang="en-US" dirty="0"/>
              <a:t>Introduction​</a:t>
            </a:r>
          </a:p>
          <a:p>
            <a:pPr marL="285750" indent="-285750">
              <a:buFont typeface="Wingdings" panose="05000000000000000000" pitchFamily="2" charset="2"/>
              <a:buChar char="§"/>
            </a:pPr>
            <a:r>
              <a:rPr lang="en-US" dirty="0"/>
              <a:t>Uses of ML In NETFLIX</a:t>
            </a:r>
          </a:p>
          <a:p>
            <a:pPr marL="285750" indent="-285750">
              <a:buFont typeface="Wingdings" panose="05000000000000000000" pitchFamily="2" charset="2"/>
              <a:buChar char="§"/>
            </a:pPr>
            <a:r>
              <a:rPr lang="en-US" dirty="0"/>
              <a:t>Benefits of ML for NETFLIX</a:t>
            </a:r>
          </a:p>
          <a:p>
            <a:pPr marL="285750" indent="-285750">
              <a:buFont typeface="Wingdings" panose="05000000000000000000" pitchFamily="2" charset="2"/>
              <a:buChar char="§"/>
            </a:pPr>
            <a:r>
              <a:rPr lang="en-US" dirty="0"/>
              <a:t>Future of ML for NETFLIX</a:t>
            </a:r>
          </a:p>
          <a:p>
            <a:pPr marL="285750" indent="-285750">
              <a:buFont typeface="Wingdings" panose="05000000000000000000" pitchFamily="2" charset="2"/>
              <a:buChar char="§"/>
            </a:pPr>
            <a:r>
              <a:rPr lang="en-US" dirty="0"/>
              <a:t>Conclusion</a:t>
            </a:r>
          </a:p>
        </p:txBody>
      </p:sp>
      <p:sp>
        <p:nvSpPr>
          <p:cNvPr id="5" name="Slide Number Placeholder 4">
            <a:extLst>
              <a:ext uri="{FF2B5EF4-FFF2-40B4-BE49-F238E27FC236}">
                <a16:creationId xmlns:a16="http://schemas.microsoft.com/office/drawing/2014/main" id="{44084D5E-27CA-4C1F-A2EC-760AE93FE4D9}"/>
              </a:ext>
            </a:extLst>
          </p:cNvPr>
          <p:cNvSpPr>
            <a:spLocks noGrp="1"/>
          </p:cNvSpPr>
          <p:nvPr>
            <p:ph type="sldNum" sz="quarter" idx="12"/>
          </p:nvPr>
        </p:nvSpPr>
        <p:spPr/>
        <p:txBody>
          <a:bodyPr/>
          <a:lstStyle/>
          <a:p>
            <a:fld id="{7A9E80BB-C0DF-4F1B-8821-E3FD53412EFF}" type="slidenum">
              <a:rPr lang="en-US" smtClean="0"/>
              <a:pPr/>
              <a:t>2</a:t>
            </a:fld>
            <a:endParaRPr lang="en-US" dirty="0"/>
          </a:p>
        </p:txBody>
      </p:sp>
    </p:spTree>
    <p:extLst>
      <p:ext uri="{BB962C8B-B14F-4D97-AF65-F5344CB8AC3E}">
        <p14:creationId xmlns:p14="http://schemas.microsoft.com/office/powerpoint/2010/main" val="5620942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8">
                                            <p:txEl>
                                              <p:pRg st="0" end="0"/>
                                            </p:txEl>
                                          </p:spTgt>
                                        </p:tgtEl>
                                        <p:attrNameLst>
                                          <p:attrName>style.visibility</p:attrName>
                                        </p:attrNameLst>
                                      </p:cBhvr>
                                      <p:to>
                                        <p:strVal val="visible"/>
                                      </p:to>
                                    </p:set>
                                    <p:animEffect transition="in" filter="barn(inVertical)">
                                      <p:cBhvr>
                                        <p:cTn id="12" dur="500"/>
                                        <p:tgtEl>
                                          <p:spTgt spid="1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8">
                                            <p:txEl>
                                              <p:pRg st="1" end="1"/>
                                            </p:txEl>
                                          </p:spTgt>
                                        </p:tgtEl>
                                        <p:attrNameLst>
                                          <p:attrName>style.visibility</p:attrName>
                                        </p:attrNameLst>
                                      </p:cBhvr>
                                      <p:to>
                                        <p:strVal val="visible"/>
                                      </p:to>
                                    </p:set>
                                    <p:animEffect transition="in" filter="barn(inVertical)">
                                      <p:cBhvr>
                                        <p:cTn id="17" dur="500"/>
                                        <p:tgtEl>
                                          <p:spTgt spid="1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8">
                                            <p:txEl>
                                              <p:pRg st="2" end="2"/>
                                            </p:txEl>
                                          </p:spTgt>
                                        </p:tgtEl>
                                        <p:attrNameLst>
                                          <p:attrName>style.visibility</p:attrName>
                                        </p:attrNameLst>
                                      </p:cBhvr>
                                      <p:to>
                                        <p:strVal val="visible"/>
                                      </p:to>
                                    </p:set>
                                    <p:animEffect transition="in" filter="barn(inVertical)">
                                      <p:cBhvr>
                                        <p:cTn id="22" dur="500"/>
                                        <p:tgtEl>
                                          <p:spTgt spid="1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8">
                                            <p:txEl>
                                              <p:pRg st="3" end="3"/>
                                            </p:txEl>
                                          </p:spTgt>
                                        </p:tgtEl>
                                        <p:attrNameLst>
                                          <p:attrName>style.visibility</p:attrName>
                                        </p:attrNameLst>
                                      </p:cBhvr>
                                      <p:to>
                                        <p:strVal val="visible"/>
                                      </p:to>
                                    </p:set>
                                    <p:animEffect transition="in" filter="barn(inVertical)">
                                      <p:cBhvr>
                                        <p:cTn id="27" dur="500"/>
                                        <p:tgtEl>
                                          <p:spTgt spid="1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18">
                                            <p:txEl>
                                              <p:pRg st="4" end="4"/>
                                            </p:txEl>
                                          </p:spTgt>
                                        </p:tgtEl>
                                        <p:attrNameLst>
                                          <p:attrName>style.visibility</p:attrName>
                                        </p:attrNameLst>
                                      </p:cBhvr>
                                      <p:to>
                                        <p:strVal val="visible"/>
                                      </p:to>
                                    </p:set>
                                    <p:animEffect transition="in" filter="barn(inVertical)">
                                      <p:cBhvr>
                                        <p:cTn id="32" dur="500"/>
                                        <p:tgtEl>
                                          <p:spTgt spid="1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18"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3365FAD-06FB-3516-8423-FFF5400D0191}"/>
              </a:ext>
            </a:extLst>
          </p:cNvPr>
          <p:cNvPicPr>
            <a:picLocks noChangeAspect="1"/>
          </p:cNvPicPr>
          <p:nvPr/>
        </p:nvPicPr>
        <p:blipFill>
          <a:blip r:embed="rId3">
            <a:alphaModFix amt="70000"/>
          </a:blip>
          <a:stretch>
            <a:fillRect/>
          </a:stretch>
        </p:blipFill>
        <p:spPr>
          <a:xfrm>
            <a:off x="0" y="0"/>
            <a:ext cx="12192000" cy="6858000"/>
          </a:xfrm>
          <a:prstGeom prst="rect">
            <a:avLst/>
          </a:prstGeom>
        </p:spPr>
      </p:pic>
      <p:sp>
        <p:nvSpPr>
          <p:cNvPr id="31" name="Title 30">
            <a:extLst>
              <a:ext uri="{FF2B5EF4-FFF2-40B4-BE49-F238E27FC236}">
                <a16:creationId xmlns:a16="http://schemas.microsoft.com/office/drawing/2014/main" id="{CDE244DC-8B9E-4E7D-B4FF-FDF35DD44B1D}"/>
              </a:ext>
            </a:extLst>
          </p:cNvPr>
          <p:cNvSpPr>
            <a:spLocks noGrp="1"/>
          </p:cNvSpPr>
          <p:nvPr>
            <p:ph type="title"/>
          </p:nvPr>
        </p:nvSpPr>
        <p:spPr>
          <a:xfrm>
            <a:off x="763193" y="546310"/>
            <a:ext cx="7121174" cy="495301"/>
          </a:xfrm>
        </p:spPr>
        <p:txBody>
          <a:bodyPr/>
          <a:lstStyle/>
          <a:p>
            <a:r>
              <a:rPr lang="en-US" dirty="0">
                <a:solidFill>
                  <a:srgbClr val="E52011"/>
                </a:solidFill>
              </a:rPr>
              <a:t>5. Content quality</a:t>
            </a:r>
          </a:p>
        </p:txBody>
      </p:sp>
      <p:sp>
        <p:nvSpPr>
          <p:cNvPr id="7" name="Content Placeholder 6">
            <a:extLst>
              <a:ext uri="{FF2B5EF4-FFF2-40B4-BE49-F238E27FC236}">
                <a16:creationId xmlns:a16="http://schemas.microsoft.com/office/drawing/2014/main" id="{1D70520F-6D01-321E-E375-5CFABCCCC5F1}"/>
              </a:ext>
            </a:extLst>
          </p:cNvPr>
          <p:cNvSpPr>
            <a:spLocks noGrp="1"/>
          </p:cNvSpPr>
          <p:nvPr>
            <p:ph sz="quarter" idx="15"/>
          </p:nvPr>
        </p:nvSpPr>
        <p:spPr>
          <a:xfrm>
            <a:off x="847725" y="1528474"/>
            <a:ext cx="10027104" cy="4128733"/>
          </a:xfrm>
          <a:solidFill>
            <a:srgbClr val="000000">
              <a:alpha val="50196"/>
            </a:srgbClr>
          </a:solidFill>
        </p:spPr>
        <p:txBody>
          <a:bodyPr/>
          <a:lstStyle/>
          <a:p>
            <a:pPr marL="342900" indent="-342900">
              <a:buFont typeface="Arial" panose="020B0604020202020204" pitchFamily="34" charset="0"/>
              <a:buChar char="•"/>
            </a:pPr>
            <a:r>
              <a:rPr lang="en-US" b="1" dirty="0">
                <a:solidFill>
                  <a:srgbClr val="FFC000"/>
                </a:solidFill>
              </a:rPr>
              <a:t>Why is Netflix so popular? That’s because it’s not just a streaming platform but also an experience for all its users. The beautiful user interface, the personalized recommendations, the variety of subtitle options in each language, the creative original productions, all of these make Netflix what it is! Just think, would you be addicted to Netflix if their quality were not so good? No. </a:t>
            </a:r>
          </a:p>
          <a:p>
            <a:pPr marL="342900" indent="-342900">
              <a:buFont typeface="Arial" panose="020B0604020202020204" pitchFamily="34" charset="0"/>
              <a:buChar char="•"/>
            </a:pPr>
            <a:r>
              <a:rPr lang="en-US" b="1" dirty="0">
                <a:solidFill>
                  <a:srgbClr val="FFC000"/>
                </a:solidFill>
              </a:rPr>
              <a:t>That’s why managing content quality is such an important part of Netflix. And they use Machine Learning for this as well! Netflix has created a supervised quality control algorithm that passes or fails the content such as audio, video, subtitle text, etc. based on the data it was trained on. If any content is failed, then it is further checked by manually quality control to ensure that only the best quality reached the users. After all, you probably wouldn’t watch Stranger Things on Netflix if the subtitles were wrong or the audio was lagging behind the video</a:t>
            </a:r>
          </a:p>
        </p:txBody>
      </p:sp>
    </p:spTree>
    <p:extLst>
      <p:ext uri="{BB962C8B-B14F-4D97-AF65-F5344CB8AC3E}">
        <p14:creationId xmlns:p14="http://schemas.microsoft.com/office/powerpoint/2010/main" val="189202666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bg/>
                                          </p:spTgt>
                                        </p:tgtEl>
                                        <p:attrNameLst>
                                          <p:attrName>style.visibility</p:attrName>
                                        </p:attrNameLst>
                                      </p:cBhvr>
                                      <p:to>
                                        <p:strVal val="visible"/>
                                      </p:to>
                                    </p:set>
                                    <p:animEffect transition="in" filter="fade">
                                      <p:cBhvr>
                                        <p:cTn id="12" dur="1000"/>
                                        <p:tgtEl>
                                          <p:spTgt spid="7">
                                            <p:bg/>
                                          </p:spTgt>
                                        </p:tgtEl>
                                      </p:cBhvr>
                                    </p:animEffect>
                                    <p:anim calcmode="lin" valueType="num">
                                      <p:cBhvr>
                                        <p:cTn id="13" dur="1000" fill="hold"/>
                                        <p:tgtEl>
                                          <p:spTgt spid="7">
                                            <p:bg/>
                                          </p:spTgt>
                                        </p:tgtEl>
                                        <p:attrNameLst>
                                          <p:attrName>ppt_x</p:attrName>
                                        </p:attrNameLst>
                                      </p:cBhvr>
                                      <p:tavLst>
                                        <p:tav tm="0">
                                          <p:val>
                                            <p:strVal val="#ppt_x"/>
                                          </p:val>
                                        </p:tav>
                                        <p:tav tm="100000">
                                          <p:val>
                                            <p:strVal val="#ppt_x"/>
                                          </p:val>
                                        </p:tav>
                                      </p:tavLst>
                                    </p:anim>
                                    <p:anim calcmode="lin" valueType="num">
                                      <p:cBhvr>
                                        <p:cTn id="14" dur="1000" fill="hold"/>
                                        <p:tgtEl>
                                          <p:spTgt spid="7">
                                            <p:bg/>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1000"/>
                                        <p:tgtEl>
                                          <p:spTgt spid="7">
                                            <p:txEl>
                                              <p:pRg st="0" end="0"/>
                                            </p:txEl>
                                          </p:spTgt>
                                        </p:tgtEl>
                                      </p:cBhvr>
                                    </p:animEffect>
                                    <p:anim calcmode="lin" valueType="num">
                                      <p:cBhvr>
                                        <p:cTn id="20"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7">
                                            <p:txEl>
                                              <p:pRg st="1" end="1"/>
                                            </p:txEl>
                                          </p:spTgt>
                                        </p:tgtEl>
                                        <p:attrNameLst>
                                          <p:attrName>style.visibility</p:attrName>
                                        </p:attrNameLst>
                                      </p:cBhvr>
                                      <p:to>
                                        <p:strVal val="visible"/>
                                      </p:to>
                                    </p:set>
                                    <p:animEffect transition="in" filter="fade">
                                      <p:cBhvr>
                                        <p:cTn id="26" dur="1000"/>
                                        <p:tgtEl>
                                          <p:spTgt spid="7">
                                            <p:txEl>
                                              <p:pRg st="1" end="1"/>
                                            </p:txEl>
                                          </p:spTgt>
                                        </p:tgtEl>
                                      </p:cBhvr>
                                    </p:animEffect>
                                    <p:anim calcmode="lin" valueType="num">
                                      <p:cBhvr>
                                        <p:cTn id="27"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7" grpId="0" build="p"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72959FDF-4737-4BEB-9D35-6DB8A671E4D5}"/>
              </a:ext>
            </a:extLst>
          </p:cNvPr>
          <p:cNvSpPr>
            <a:spLocks noGrp="1"/>
          </p:cNvSpPr>
          <p:nvPr>
            <p:ph type="title"/>
          </p:nvPr>
        </p:nvSpPr>
        <p:spPr/>
        <p:txBody>
          <a:bodyPr/>
          <a:lstStyle/>
          <a:p>
            <a:r>
              <a:rPr lang="en-US" dirty="0">
                <a:solidFill>
                  <a:srgbClr val="E52011"/>
                </a:solidFill>
              </a:rPr>
              <a:t>Some Other </a:t>
            </a:r>
            <a:r>
              <a:rPr lang="en-US" dirty="0" err="1">
                <a:solidFill>
                  <a:srgbClr val="E52011"/>
                </a:solidFill>
              </a:rPr>
              <a:t>uSEs</a:t>
            </a:r>
            <a:endParaRPr lang="en-US" dirty="0">
              <a:solidFill>
                <a:srgbClr val="E52011"/>
              </a:solidFill>
            </a:endParaRPr>
          </a:p>
        </p:txBody>
      </p:sp>
      <p:pic>
        <p:nvPicPr>
          <p:cNvPr id="2" name="Picture 1">
            <a:extLst>
              <a:ext uri="{FF2B5EF4-FFF2-40B4-BE49-F238E27FC236}">
                <a16:creationId xmlns:a16="http://schemas.microsoft.com/office/drawing/2014/main" id="{55326229-B2F5-80B4-17DB-833A150A381B}"/>
              </a:ext>
            </a:extLst>
          </p:cNvPr>
          <p:cNvPicPr>
            <a:picLocks noChangeAspect="1"/>
          </p:cNvPicPr>
          <p:nvPr/>
        </p:nvPicPr>
        <p:blipFill>
          <a:blip r:embed="rId2"/>
          <a:stretch>
            <a:fillRect/>
          </a:stretch>
        </p:blipFill>
        <p:spPr>
          <a:xfrm>
            <a:off x="0" y="1491342"/>
            <a:ext cx="12192000" cy="5366657"/>
          </a:xfrm>
          <a:prstGeom prst="rect">
            <a:avLst/>
          </a:prstGeom>
        </p:spPr>
      </p:pic>
      <p:pic>
        <p:nvPicPr>
          <p:cNvPr id="5" name="Picture 4">
            <a:extLst>
              <a:ext uri="{FF2B5EF4-FFF2-40B4-BE49-F238E27FC236}">
                <a16:creationId xmlns:a16="http://schemas.microsoft.com/office/drawing/2014/main" id="{D0D0B88E-E6A2-779E-64FC-15ACEEB8A7B2}"/>
              </a:ext>
            </a:extLst>
          </p:cNvPr>
          <p:cNvPicPr>
            <a:picLocks noChangeAspect="1"/>
          </p:cNvPicPr>
          <p:nvPr/>
        </p:nvPicPr>
        <p:blipFill rotWithShape="1">
          <a:blip r:embed="rId3">
            <a:alphaModFix/>
          </a:blip>
          <a:srcRect t="5401" r="32351" b="4733"/>
          <a:stretch/>
        </p:blipFill>
        <p:spPr>
          <a:xfrm>
            <a:off x="8145462" y="1491341"/>
            <a:ext cx="4046538" cy="5366657"/>
          </a:xfrm>
          <a:prstGeom prst="rect">
            <a:avLst/>
          </a:prstGeom>
        </p:spPr>
      </p:pic>
      <p:sp>
        <p:nvSpPr>
          <p:cNvPr id="3" name="Content Placeholder 2">
            <a:extLst>
              <a:ext uri="{FF2B5EF4-FFF2-40B4-BE49-F238E27FC236}">
                <a16:creationId xmlns:a16="http://schemas.microsoft.com/office/drawing/2014/main" id="{D82CC5C9-11EC-1E01-C2D8-DDA724579712}"/>
              </a:ext>
            </a:extLst>
          </p:cNvPr>
          <p:cNvSpPr>
            <a:spLocks noGrp="1"/>
          </p:cNvSpPr>
          <p:nvPr>
            <p:ph sz="quarter" idx="15"/>
          </p:nvPr>
        </p:nvSpPr>
        <p:spPr>
          <a:xfrm>
            <a:off x="847725" y="1528474"/>
            <a:ext cx="10908846" cy="5035612"/>
          </a:xfrm>
          <a:solidFill>
            <a:srgbClr val="0D0D0D">
              <a:alpha val="50196"/>
            </a:srgbClr>
          </a:solidFill>
        </p:spPr>
        <p:txBody>
          <a:bodyPr/>
          <a:lstStyle/>
          <a:p>
            <a:r>
              <a:rPr lang="en-US" sz="2800" b="1" dirty="0"/>
              <a:t>Deploys Frame Annotation process-</a:t>
            </a:r>
          </a:p>
          <a:p>
            <a:r>
              <a:rPr lang="en-US" sz="2000" b="1" dirty="0">
                <a:solidFill>
                  <a:srgbClr val="FFFF00"/>
                </a:solidFill>
              </a:rPr>
              <a:t>In this process, each frame is tagged or labelled with metadata that indicates the key variables about the content piece. These variables include- </a:t>
            </a:r>
          </a:p>
          <a:p>
            <a:pPr>
              <a:buFont typeface="Arial" panose="020B0604020202020204" pitchFamily="34" charset="0"/>
              <a:buChar char="•"/>
            </a:pPr>
            <a:r>
              <a:rPr lang="en-US" sz="2000" b="1" dirty="0">
                <a:solidFill>
                  <a:srgbClr val="FFFF00"/>
                </a:solidFill>
              </a:rPr>
              <a:t>Saliency  </a:t>
            </a:r>
          </a:p>
          <a:p>
            <a:pPr>
              <a:buFont typeface="Arial" panose="020B0604020202020204" pitchFamily="34" charset="0"/>
              <a:buChar char="•"/>
            </a:pPr>
            <a:r>
              <a:rPr lang="en-US" sz="2000" b="1" dirty="0">
                <a:solidFill>
                  <a:srgbClr val="FFFF00"/>
                </a:solidFill>
              </a:rPr>
              <a:t>Frame number</a:t>
            </a:r>
          </a:p>
          <a:p>
            <a:pPr>
              <a:buFont typeface="Arial" panose="020B0604020202020204" pitchFamily="34" charset="0"/>
              <a:buChar char="•"/>
            </a:pPr>
            <a:r>
              <a:rPr lang="en-US" sz="2000" b="1" dirty="0">
                <a:solidFill>
                  <a:srgbClr val="FFFF00"/>
                </a:solidFill>
              </a:rPr>
              <a:t>Brightness / Contrast  </a:t>
            </a:r>
          </a:p>
          <a:p>
            <a:pPr>
              <a:buFont typeface="Arial" panose="020B0604020202020204" pitchFamily="34" charset="0"/>
              <a:buChar char="•"/>
            </a:pPr>
            <a:r>
              <a:rPr lang="en-US" sz="2000" b="1" dirty="0">
                <a:solidFill>
                  <a:srgbClr val="FFFF00"/>
                </a:solidFill>
              </a:rPr>
              <a:t>Nudity probability  </a:t>
            </a:r>
          </a:p>
          <a:p>
            <a:pPr>
              <a:buFont typeface="Arial" panose="020B0604020202020204" pitchFamily="34" charset="0"/>
              <a:buChar char="•"/>
            </a:pPr>
            <a:r>
              <a:rPr lang="en-US" sz="2000" b="1" dirty="0">
                <a:solidFill>
                  <a:srgbClr val="FFFF00"/>
                </a:solidFill>
              </a:rPr>
              <a:t>Face/skin tone</a:t>
            </a:r>
          </a:p>
          <a:p>
            <a:r>
              <a:rPr lang="en-US" sz="2000" b="1" dirty="0">
                <a:solidFill>
                  <a:srgbClr val="FFFF00"/>
                </a:solidFill>
              </a:rPr>
              <a:t>The following characteristics are then used to grade the frames-</a:t>
            </a:r>
          </a:p>
          <a:p>
            <a:pPr>
              <a:buFont typeface="Arial" panose="020B0604020202020204" pitchFamily="34" charset="0"/>
              <a:buChar char="•"/>
            </a:pPr>
            <a:r>
              <a:rPr lang="en-US" sz="2000" b="1" dirty="0" err="1">
                <a:solidFill>
                  <a:srgbClr val="FFFF00"/>
                </a:solidFill>
              </a:rPr>
              <a:t>Visualisation</a:t>
            </a:r>
            <a:r>
              <a:rPr lang="en-US" sz="2000" b="1" dirty="0">
                <a:solidFill>
                  <a:srgbClr val="FFFF00"/>
                </a:solidFill>
              </a:rPr>
              <a:t> (brightness, contrast, </a:t>
            </a:r>
            <a:r>
              <a:rPr lang="en-US" sz="2000" b="1" dirty="0" err="1">
                <a:solidFill>
                  <a:srgbClr val="FFFF00"/>
                </a:solidFill>
              </a:rPr>
              <a:t>colour</a:t>
            </a:r>
            <a:r>
              <a:rPr lang="en-US" sz="2000" b="1" dirty="0">
                <a:solidFill>
                  <a:srgbClr val="FFFF00"/>
                </a:solidFill>
              </a:rPr>
              <a:t>, motion blur)</a:t>
            </a:r>
          </a:p>
          <a:p>
            <a:pPr>
              <a:buFont typeface="Arial" panose="020B0604020202020204" pitchFamily="34" charset="0"/>
              <a:buChar char="•"/>
            </a:pPr>
            <a:r>
              <a:rPr lang="en-US" sz="2000" b="1" dirty="0">
                <a:solidFill>
                  <a:srgbClr val="FFFF00"/>
                </a:solidFill>
              </a:rPr>
              <a:t>Contextual (detection of faces / shot angle)</a:t>
            </a:r>
          </a:p>
          <a:p>
            <a:pPr>
              <a:buFont typeface="Arial" panose="020B0604020202020204" pitchFamily="34" charset="0"/>
              <a:buChar char="•"/>
            </a:pPr>
            <a:r>
              <a:rPr lang="en-US" sz="2000" b="1" dirty="0">
                <a:solidFill>
                  <a:srgbClr val="FFFF00"/>
                </a:solidFill>
              </a:rPr>
              <a:t>Composition (photography principles like “rule of thirds”, symmetry, depth of field, etc.)</a:t>
            </a:r>
          </a:p>
          <a:p>
            <a:endParaRPr lang="en-US" b="1" dirty="0"/>
          </a:p>
        </p:txBody>
      </p:sp>
      <p:pic>
        <p:nvPicPr>
          <p:cNvPr id="27" name="Picture 26">
            <a:extLst>
              <a:ext uri="{FF2B5EF4-FFF2-40B4-BE49-F238E27FC236}">
                <a16:creationId xmlns:a16="http://schemas.microsoft.com/office/drawing/2014/main" id="{F1DE667F-F7B4-5CBB-86B2-D8C5D605588A}"/>
              </a:ext>
            </a:extLst>
          </p:cNvPr>
          <p:cNvPicPr>
            <a:picLocks noChangeAspect="1"/>
          </p:cNvPicPr>
          <p:nvPr/>
        </p:nvPicPr>
        <p:blipFill>
          <a:blip r:embed="rId4"/>
          <a:stretch>
            <a:fillRect/>
          </a:stretch>
        </p:blipFill>
        <p:spPr>
          <a:xfrm>
            <a:off x="8145462" y="0"/>
            <a:ext cx="4046538" cy="1491343"/>
          </a:xfrm>
          <a:prstGeom prst="rect">
            <a:avLst/>
          </a:prstGeom>
        </p:spPr>
      </p:pic>
    </p:spTree>
    <p:extLst>
      <p:ext uri="{BB962C8B-B14F-4D97-AF65-F5344CB8AC3E}">
        <p14:creationId xmlns:p14="http://schemas.microsoft.com/office/powerpoint/2010/main" val="309889202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1000"/>
                                        <p:tgtEl>
                                          <p:spTgt spid="3">
                                            <p:txEl>
                                              <p:pRg st="0" end="0"/>
                                            </p:txEl>
                                          </p:spTgt>
                                        </p:tgtEl>
                                      </p:cBhvr>
                                    </p:animEffect>
                                    <p:anim calcmode="lin" valueType="num">
                                      <p:cBhvr>
                                        <p:cTn id="1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1000"/>
                                        <p:tgtEl>
                                          <p:spTgt spid="3">
                                            <p:txEl>
                                              <p:pRg st="1" end="1"/>
                                            </p:txEl>
                                          </p:spTgt>
                                        </p:tgtEl>
                                      </p:cBhvr>
                                    </p:animEffect>
                                    <p:anim calcmode="lin" valueType="num">
                                      <p:cBhvr>
                                        <p:cTn id="2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fade">
                                      <p:cBhvr>
                                        <p:cTn id="31" dur="1000"/>
                                        <p:tgtEl>
                                          <p:spTgt spid="3">
                                            <p:txEl>
                                              <p:pRg st="2" end="2"/>
                                            </p:txEl>
                                          </p:spTgt>
                                        </p:tgtEl>
                                      </p:cBhvr>
                                    </p:animEffect>
                                    <p:anim calcmode="lin" valueType="num">
                                      <p:cBhvr>
                                        <p:cTn id="3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3">
                                            <p:txEl>
                                              <p:pRg st="3" end="3"/>
                                            </p:txEl>
                                          </p:spTgt>
                                        </p:tgtEl>
                                        <p:attrNameLst>
                                          <p:attrName>style.visibility</p:attrName>
                                        </p:attrNameLst>
                                      </p:cBhvr>
                                      <p:to>
                                        <p:strVal val="visible"/>
                                      </p:to>
                                    </p:set>
                                    <p:animEffect transition="in" filter="fade">
                                      <p:cBhvr>
                                        <p:cTn id="38" dur="1000"/>
                                        <p:tgtEl>
                                          <p:spTgt spid="3">
                                            <p:txEl>
                                              <p:pRg st="3" end="3"/>
                                            </p:txEl>
                                          </p:spTgt>
                                        </p:tgtEl>
                                      </p:cBhvr>
                                    </p:animEffect>
                                    <p:anim calcmode="lin" valueType="num">
                                      <p:cBhvr>
                                        <p:cTn id="3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3">
                                            <p:txEl>
                                              <p:pRg st="4" end="4"/>
                                            </p:txEl>
                                          </p:spTgt>
                                        </p:tgtEl>
                                        <p:attrNameLst>
                                          <p:attrName>style.visibility</p:attrName>
                                        </p:attrNameLst>
                                      </p:cBhvr>
                                      <p:to>
                                        <p:strVal val="visible"/>
                                      </p:to>
                                    </p:set>
                                    <p:animEffect transition="in" filter="fade">
                                      <p:cBhvr>
                                        <p:cTn id="45" dur="1000"/>
                                        <p:tgtEl>
                                          <p:spTgt spid="3">
                                            <p:txEl>
                                              <p:pRg st="4" end="4"/>
                                            </p:txEl>
                                          </p:spTgt>
                                        </p:tgtEl>
                                      </p:cBhvr>
                                    </p:animEffect>
                                    <p:anim calcmode="lin" valueType="num">
                                      <p:cBhvr>
                                        <p:cTn id="4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3">
                                            <p:txEl>
                                              <p:pRg st="5" end="5"/>
                                            </p:txEl>
                                          </p:spTgt>
                                        </p:tgtEl>
                                        <p:attrNameLst>
                                          <p:attrName>style.visibility</p:attrName>
                                        </p:attrNameLst>
                                      </p:cBhvr>
                                      <p:to>
                                        <p:strVal val="visible"/>
                                      </p:to>
                                    </p:set>
                                    <p:animEffect transition="in" filter="fade">
                                      <p:cBhvr>
                                        <p:cTn id="52" dur="1000"/>
                                        <p:tgtEl>
                                          <p:spTgt spid="3">
                                            <p:txEl>
                                              <p:pRg st="5" end="5"/>
                                            </p:txEl>
                                          </p:spTgt>
                                        </p:tgtEl>
                                      </p:cBhvr>
                                    </p:animEffect>
                                    <p:anim calcmode="lin" valueType="num">
                                      <p:cBhvr>
                                        <p:cTn id="5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grpId="0" nodeType="clickEffect">
                                  <p:stCondLst>
                                    <p:cond delay="0"/>
                                  </p:stCondLst>
                                  <p:childTnLst>
                                    <p:set>
                                      <p:cBhvr>
                                        <p:cTn id="58" dur="1" fill="hold">
                                          <p:stCondLst>
                                            <p:cond delay="0"/>
                                          </p:stCondLst>
                                        </p:cTn>
                                        <p:tgtEl>
                                          <p:spTgt spid="3">
                                            <p:txEl>
                                              <p:pRg st="6" end="6"/>
                                            </p:txEl>
                                          </p:spTgt>
                                        </p:tgtEl>
                                        <p:attrNameLst>
                                          <p:attrName>style.visibility</p:attrName>
                                        </p:attrNameLst>
                                      </p:cBhvr>
                                      <p:to>
                                        <p:strVal val="visible"/>
                                      </p:to>
                                    </p:set>
                                    <p:animEffect transition="in" filter="fade">
                                      <p:cBhvr>
                                        <p:cTn id="59" dur="1000"/>
                                        <p:tgtEl>
                                          <p:spTgt spid="3">
                                            <p:txEl>
                                              <p:pRg st="6" end="6"/>
                                            </p:txEl>
                                          </p:spTgt>
                                        </p:tgtEl>
                                      </p:cBhvr>
                                    </p:animEffect>
                                    <p:anim calcmode="lin" valueType="num">
                                      <p:cBhvr>
                                        <p:cTn id="6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6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grpId="0" nodeType="clickEffect">
                                  <p:stCondLst>
                                    <p:cond delay="0"/>
                                  </p:stCondLst>
                                  <p:childTnLst>
                                    <p:set>
                                      <p:cBhvr>
                                        <p:cTn id="65" dur="1" fill="hold">
                                          <p:stCondLst>
                                            <p:cond delay="0"/>
                                          </p:stCondLst>
                                        </p:cTn>
                                        <p:tgtEl>
                                          <p:spTgt spid="3">
                                            <p:txEl>
                                              <p:pRg st="7" end="7"/>
                                            </p:txEl>
                                          </p:spTgt>
                                        </p:tgtEl>
                                        <p:attrNameLst>
                                          <p:attrName>style.visibility</p:attrName>
                                        </p:attrNameLst>
                                      </p:cBhvr>
                                      <p:to>
                                        <p:strVal val="visible"/>
                                      </p:to>
                                    </p:set>
                                    <p:animEffect transition="in" filter="fade">
                                      <p:cBhvr>
                                        <p:cTn id="66" dur="1000"/>
                                        <p:tgtEl>
                                          <p:spTgt spid="3">
                                            <p:txEl>
                                              <p:pRg st="7" end="7"/>
                                            </p:txEl>
                                          </p:spTgt>
                                        </p:tgtEl>
                                      </p:cBhvr>
                                    </p:animEffect>
                                    <p:anim calcmode="lin" valueType="num">
                                      <p:cBhvr>
                                        <p:cTn id="6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grpId="0" nodeType="clickEffect">
                                  <p:stCondLst>
                                    <p:cond delay="0"/>
                                  </p:stCondLst>
                                  <p:childTnLst>
                                    <p:set>
                                      <p:cBhvr>
                                        <p:cTn id="72" dur="1" fill="hold">
                                          <p:stCondLst>
                                            <p:cond delay="0"/>
                                          </p:stCondLst>
                                        </p:cTn>
                                        <p:tgtEl>
                                          <p:spTgt spid="3">
                                            <p:txEl>
                                              <p:pRg st="8" end="8"/>
                                            </p:txEl>
                                          </p:spTgt>
                                        </p:tgtEl>
                                        <p:attrNameLst>
                                          <p:attrName>style.visibility</p:attrName>
                                        </p:attrNameLst>
                                      </p:cBhvr>
                                      <p:to>
                                        <p:strVal val="visible"/>
                                      </p:to>
                                    </p:set>
                                    <p:animEffect transition="in" filter="fade">
                                      <p:cBhvr>
                                        <p:cTn id="73" dur="1000"/>
                                        <p:tgtEl>
                                          <p:spTgt spid="3">
                                            <p:txEl>
                                              <p:pRg st="8" end="8"/>
                                            </p:txEl>
                                          </p:spTgt>
                                        </p:tgtEl>
                                      </p:cBhvr>
                                    </p:animEffect>
                                    <p:anim calcmode="lin" valueType="num">
                                      <p:cBhvr>
                                        <p:cTn id="7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7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3">
                                            <p:txEl>
                                              <p:pRg st="9" end="9"/>
                                            </p:txEl>
                                          </p:spTgt>
                                        </p:tgtEl>
                                        <p:attrNameLst>
                                          <p:attrName>style.visibility</p:attrName>
                                        </p:attrNameLst>
                                      </p:cBhvr>
                                      <p:to>
                                        <p:strVal val="visible"/>
                                      </p:to>
                                    </p:set>
                                    <p:animEffect transition="in" filter="fade">
                                      <p:cBhvr>
                                        <p:cTn id="80" dur="1000"/>
                                        <p:tgtEl>
                                          <p:spTgt spid="3">
                                            <p:txEl>
                                              <p:pRg st="9" end="9"/>
                                            </p:txEl>
                                          </p:spTgt>
                                        </p:tgtEl>
                                      </p:cBhvr>
                                    </p:animEffect>
                                    <p:anim calcmode="lin" valueType="num">
                                      <p:cBhvr>
                                        <p:cTn id="81"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82"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42" presetClass="entr" presetSubtype="0" fill="hold" grpId="0" nodeType="clickEffect">
                                  <p:stCondLst>
                                    <p:cond delay="0"/>
                                  </p:stCondLst>
                                  <p:childTnLst>
                                    <p:set>
                                      <p:cBhvr>
                                        <p:cTn id="86" dur="1" fill="hold">
                                          <p:stCondLst>
                                            <p:cond delay="0"/>
                                          </p:stCondLst>
                                        </p:cTn>
                                        <p:tgtEl>
                                          <p:spTgt spid="3">
                                            <p:txEl>
                                              <p:pRg st="10" end="10"/>
                                            </p:txEl>
                                          </p:spTgt>
                                        </p:tgtEl>
                                        <p:attrNameLst>
                                          <p:attrName>style.visibility</p:attrName>
                                        </p:attrNameLst>
                                      </p:cBhvr>
                                      <p:to>
                                        <p:strVal val="visible"/>
                                      </p:to>
                                    </p:set>
                                    <p:animEffect transition="in" filter="fade">
                                      <p:cBhvr>
                                        <p:cTn id="87" dur="1000"/>
                                        <p:tgtEl>
                                          <p:spTgt spid="3">
                                            <p:txEl>
                                              <p:pRg st="10" end="10"/>
                                            </p:txEl>
                                          </p:spTgt>
                                        </p:tgtEl>
                                      </p:cBhvr>
                                    </p:animEffect>
                                    <p:anim calcmode="lin" valueType="num">
                                      <p:cBhvr>
                                        <p:cTn id="88"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89"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86644A6-9C26-5E84-05CA-1B8821D7583B}"/>
              </a:ext>
            </a:extLst>
          </p:cNvPr>
          <p:cNvPicPr>
            <a:picLocks noChangeAspect="1"/>
          </p:cNvPicPr>
          <p:nvPr/>
        </p:nvPicPr>
        <p:blipFill>
          <a:blip r:embed="rId2"/>
          <a:stretch>
            <a:fillRect/>
          </a:stretch>
        </p:blipFill>
        <p:spPr>
          <a:xfrm>
            <a:off x="0" y="1491342"/>
            <a:ext cx="12192000" cy="5366657"/>
          </a:xfrm>
          <a:prstGeom prst="rect">
            <a:avLst/>
          </a:prstGeom>
        </p:spPr>
      </p:pic>
      <p:pic>
        <p:nvPicPr>
          <p:cNvPr id="4" name="Picture 3">
            <a:extLst>
              <a:ext uri="{FF2B5EF4-FFF2-40B4-BE49-F238E27FC236}">
                <a16:creationId xmlns:a16="http://schemas.microsoft.com/office/drawing/2014/main" id="{3BC520CA-7A94-4FAB-219B-C0FC8A80D1EE}"/>
              </a:ext>
            </a:extLst>
          </p:cNvPr>
          <p:cNvPicPr>
            <a:picLocks noChangeAspect="1"/>
          </p:cNvPicPr>
          <p:nvPr/>
        </p:nvPicPr>
        <p:blipFill>
          <a:blip r:embed="rId3"/>
          <a:stretch>
            <a:fillRect/>
          </a:stretch>
        </p:blipFill>
        <p:spPr>
          <a:xfrm>
            <a:off x="0" y="3526971"/>
            <a:ext cx="12192000" cy="3331029"/>
          </a:xfrm>
          <a:prstGeom prst="rect">
            <a:avLst/>
          </a:prstGeom>
        </p:spPr>
      </p:pic>
      <p:sp>
        <p:nvSpPr>
          <p:cNvPr id="25" name="Title 24">
            <a:extLst>
              <a:ext uri="{FF2B5EF4-FFF2-40B4-BE49-F238E27FC236}">
                <a16:creationId xmlns:a16="http://schemas.microsoft.com/office/drawing/2014/main" id="{72959FDF-4737-4BEB-9D35-6DB8A671E4D5}"/>
              </a:ext>
            </a:extLst>
          </p:cNvPr>
          <p:cNvSpPr>
            <a:spLocks noGrp="1"/>
          </p:cNvSpPr>
          <p:nvPr>
            <p:ph type="title"/>
          </p:nvPr>
        </p:nvSpPr>
        <p:spPr/>
        <p:txBody>
          <a:bodyPr/>
          <a:lstStyle/>
          <a:p>
            <a:r>
              <a:rPr lang="en-US" dirty="0">
                <a:solidFill>
                  <a:srgbClr val="E52011"/>
                </a:solidFill>
              </a:rPr>
              <a:t>Some Other </a:t>
            </a:r>
            <a:r>
              <a:rPr lang="en-US" dirty="0" err="1">
                <a:solidFill>
                  <a:srgbClr val="E52011"/>
                </a:solidFill>
              </a:rPr>
              <a:t>uSEs</a:t>
            </a:r>
            <a:endParaRPr lang="en-US" dirty="0">
              <a:solidFill>
                <a:srgbClr val="E52011"/>
              </a:solidFill>
            </a:endParaRPr>
          </a:p>
        </p:txBody>
      </p:sp>
      <p:sp>
        <p:nvSpPr>
          <p:cNvPr id="3" name="Content Placeholder 2">
            <a:extLst>
              <a:ext uri="{FF2B5EF4-FFF2-40B4-BE49-F238E27FC236}">
                <a16:creationId xmlns:a16="http://schemas.microsoft.com/office/drawing/2014/main" id="{D82CC5C9-11EC-1E01-C2D8-DDA724579712}"/>
              </a:ext>
            </a:extLst>
          </p:cNvPr>
          <p:cNvSpPr>
            <a:spLocks noGrp="1"/>
          </p:cNvSpPr>
          <p:nvPr>
            <p:ph sz="quarter" idx="15"/>
          </p:nvPr>
        </p:nvSpPr>
        <p:spPr>
          <a:xfrm>
            <a:off x="847725" y="1528474"/>
            <a:ext cx="10908846" cy="1998497"/>
          </a:xfrm>
          <a:solidFill>
            <a:srgbClr val="000000">
              <a:alpha val="50196"/>
            </a:srgbClr>
          </a:solidFill>
        </p:spPr>
        <p:txBody>
          <a:bodyPr/>
          <a:lstStyle/>
          <a:p>
            <a:r>
              <a:rPr lang="en-US" sz="2800" b="1" dirty="0"/>
              <a:t>Emphasis on </a:t>
            </a:r>
            <a:r>
              <a:rPr lang="en-US" sz="2800" b="1" dirty="0" err="1"/>
              <a:t>localisation</a:t>
            </a:r>
            <a:r>
              <a:rPr lang="en-US" sz="2800" b="1" dirty="0"/>
              <a:t>-</a:t>
            </a:r>
          </a:p>
          <a:p>
            <a:r>
              <a:rPr lang="en-US" b="1" dirty="0">
                <a:solidFill>
                  <a:srgbClr val="FFFF00"/>
                </a:solidFill>
              </a:rPr>
              <a:t>Regional differences still exist, according to Netflix, and are crucial for particular titles and graphics. While excellent stories transcend borders, they discovered that how each narrative is presented in different regions impacts how quickly users discover that piece through artwork. For example, the ideal thumbnails for the show “Sense8” featured the characteristics that were most appealing to that country.</a:t>
            </a:r>
          </a:p>
        </p:txBody>
      </p:sp>
      <p:pic>
        <p:nvPicPr>
          <p:cNvPr id="27" name="Picture 26">
            <a:extLst>
              <a:ext uri="{FF2B5EF4-FFF2-40B4-BE49-F238E27FC236}">
                <a16:creationId xmlns:a16="http://schemas.microsoft.com/office/drawing/2014/main" id="{F1DE667F-F7B4-5CBB-86B2-D8C5D605588A}"/>
              </a:ext>
            </a:extLst>
          </p:cNvPr>
          <p:cNvPicPr>
            <a:picLocks noChangeAspect="1"/>
          </p:cNvPicPr>
          <p:nvPr/>
        </p:nvPicPr>
        <p:blipFill>
          <a:blip r:embed="rId4"/>
          <a:stretch>
            <a:fillRect/>
          </a:stretch>
        </p:blipFill>
        <p:spPr>
          <a:xfrm>
            <a:off x="8145462" y="0"/>
            <a:ext cx="4046538" cy="1491343"/>
          </a:xfrm>
          <a:prstGeom prst="rect">
            <a:avLst/>
          </a:prstGeom>
        </p:spPr>
      </p:pic>
    </p:spTree>
    <p:extLst>
      <p:ext uri="{BB962C8B-B14F-4D97-AF65-F5344CB8AC3E}">
        <p14:creationId xmlns:p14="http://schemas.microsoft.com/office/powerpoint/2010/main" val="4120534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down)">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72959FDF-4737-4BEB-9D35-6DB8A671E4D5}"/>
              </a:ext>
            </a:extLst>
          </p:cNvPr>
          <p:cNvSpPr>
            <a:spLocks noGrp="1"/>
          </p:cNvSpPr>
          <p:nvPr>
            <p:ph type="title"/>
          </p:nvPr>
        </p:nvSpPr>
        <p:spPr/>
        <p:txBody>
          <a:bodyPr/>
          <a:lstStyle/>
          <a:p>
            <a:r>
              <a:rPr lang="en-US" dirty="0">
                <a:solidFill>
                  <a:srgbClr val="E52011"/>
                </a:solidFill>
              </a:rPr>
              <a:t>Some Other </a:t>
            </a:r>
            <a:r>
              <a:rPr lang="en-US" dirty="0" err="1">
                <a:solidFill>
                  <a:srgbClr val="E52011"/>
                </a:solidFill>
              </a:rPr>
              <a:t>uSEs</a:t>
            </a:r>
            <a:endParaRPr lang="en-US" dirty="0">
              <a:solidFill>
                <a:srgbClr val="E52011"/>
              </a:solidFill>
            </a:endParaRPr>
          </a:p>
        </p:txBody>
      </p:sp>
      <p:pic>
        <p:nvPicPr>
          <p:cNvPr id="2" name="Picture 1">
            <a:extLst>
              <a:ext uri="{FF2B5EF4-FFF2-40B4-BE49-F238E27FC236}">
                <a16:creationId xmlns:a16="http://schemas.microsoft.com/office/drawing/2014/main" id="{55326229-B2F5-80B4-17DB-833A150A381B}"/>
              </a:ext>
            </a:extLst>
          </p:cNvPr>
          <p:cNvPicPr>
            <a:picLocks noChangeAspect="1"/>
          </p:cNvPicPr>
          <p:nvPr/>
        </p:nvPicPr>
        <p:blipFill>
          <a:blip r:embed="rId2"/>
          <a:stretch>
            <a:fillRect/>
          </a:stretch>
        </p:blipFill>
        <p:spPr>
          <a:xfrm>
            <a:off x="0" y="1491342"/>
            <a:ext cx="12192000" cy="5366657"/>
          </a:xfrm>
          <a:prstGeom prst="rect">
            <a:avLst/>
          </a:prstGeom>
        </p:spPr>
      </p:pic>
      <p:sp>
        <p:nvSpPr>
          <p:cNvPr id="3" name="Content Placeholder 2">
            <a:extLst>
              <a:ext uri="{FF2B5EF4-FFF2-40B4-BE49-F238E27FC236}">
                <a16:creationId xmlns:a16="http://schemas.microsoft.com/office/drawing/2014/main" id="{D82CC5C9-11EC-1E01-C2D8-DDA724579712}"/>
              </a:ext>
            </a:extLst>
          </p:cNvPr>
          <p:cNvSpPr>
            <a:spLocks noGrp="1"/>
          </p:cNvSpPr>
          <p:nvPr>
            <p:ph sz="quarter" idx="15"/>
          </p:nvPr>
        </p:nvSpPr>
        <p:spPr>
          <a:xfrm>
            <a:off x="847725" y="1528474"/>
            <a:ext cx="10908846" cy="2292411"/>
          </a:xfrm>
          <a:solidFill>
            <a:srgbClr val="0D0D0D">
              <a:alpha val="50196"/>
            </a:srgbClr>
          </a:solidFill>
        </p:spPr>
        <p:txBody>
          <a:bodyPr/>
          <a:lstStyle/>
          <a:p>
            <a:r>
              <a:rPr lang="en-US" sz="2800" b="1" dirty="0"/>
              <a:t>Focus on the portrayal of the cast of the content-</a:t>
            </a:r>
          </a:p>
          <a:p>
            <a:r>
              <a:rPr lang="en-US" b="1" dirty="0">
                <a:solidFill>
                  <a:srgbClr val="FFFF00"/>
                </a:solidFill>
              </a:rPr>
              <a:t>Netflix discovered these facts when displaying the content’s cast and characters on thumbnails-</a:t>
            </a:r>
          </a:p>
          <a:p>
            <a:pPr>
              <a:buFont typeface="Arial" panose="020B0604020202020204" pitchFamily="34" charset="0"/>
              <a:buChar char="•"/>
            </a:pPr>
            <a:r>
              <a:rPr lang="en-US" b="1" dirty="0">
                <a:solidFill>
                  <a:srgbClr val="FFFF00"/>
                </a:solidFill>
              </a:rPr>
              <a:t>Villainous characters on thumbnails attract more viewership.</a:t>
            </a:r>
          </a:p>
          <a:p>
            <a:pPr>
              <a:buFont typeface="Arial" panose="020B0604020202020204" pitchFamily="34" charset="0"/>
              <a:buChar char="•"/>
            </a:pPr>
            <a:r>
              <a:rPr lang="en-US" b="1" dirty="0">
                <a:solidFill>
                  <a:srgbClr val="FFFF00"/>
                </a:solidFill>
              </a:rPr>
              <a:t>When there are more than three characters in a thumbnail, it significantly underperforms. For the premiere of “Orange Is The New Black,” Netflix used this knowledge. </a:t>
            </a:r>
          </a:p>
          <a:p>
            <a:endParaRPr lang="en-US" b="1" dirty="0"/>
          </a:p>
        </p:txBody>
      </p:sp>
      <p:pic>
        <p:nvPicPr>
          <p:cNvPr id="27" name="Picture 26">
            <a:extLst>
              <a:ext uri="{FF2B5EF4-FFF2-40B4-BE49-F238E27FC236}">
                <a16:creationId xmlns:a16="http://schemas.microsoft.com/office/drawing/2014/main" id="{F1DE667F-F7B4-5CBB-86B2-D8C5D605588A}"/>
              </a:ext>
            </a:extLst>
          </p:cNvPr>
          <p:cNvPicPr>
            <a:picLocks noChangeAspect="1"/>
          </p:cNvPicPr>
          <p:nvPr/>
        </p:nvPicPr>
        <p:blipFill>
          <a:blip r:embed="rId3"/>
          <a:stretch>
            <a:fillRect/>
          </a:stretch>
        </p:blipFill>
        <p:spPr>
          <a:xfrm>
            <a:off x="8145462" y="0"/>
            <a:ext cx="4046538" cy="1491343"/>
          </a:xfrm>
          <a:prstGeom prst="rect">
            <a:avLst/>
          </a:prstGeom>
        </p:spPr>
      </p:pic>
      <p:pic>
        <p:nvPicPr>
          <p:cNvPr id="6" name="Picture 5">
            <a:extLst>
              <a:ext uri="{FF2B5EF4-FFF2-40B4-BE49-F238E27FC236}">
                <a16:creationId xmlns:a16="http://schemas.microsoft.com/office/drawing/2014/main" id="{5540667F-55D9-EB02-ACFD-0F775F8AC68E}"/>
              </a:ext>
            </a:extLst>
          </p:cNvPr>
          <p:cNvPicPr>
            <a:picLocks noChangeAspect="1"/>
          </p:cNvPicPr>
          <p:nvPr/>
        </p:nvPicPr>
        <p:blipFill>
          <a:blip r:embed="rId4"/>
          <a:stretch>
            <a:fillRect/>
          </a:stretch>
        </p:blipFill>
        <p:spPr>
          <a:xfrm>
            <a:off x="0" y="3820885"/>
            <a:ext cx="12192000" cy="3037115"/>
          </a:xfrm>
          <a:prstGeom prst="rect">
            <a:avLst/>
          </a:prstGeom>
        </p:spPr>
      </p:pic>
    </p:spTree>
    <p:extLst>
      <p:ext uri="{BB962C8B-B14F-4D97-AF65-F5344CB8AC3E}">
        <p14:creationId xmlns:p14="http://schemas.microsoft.com/office/powerpoint/2010/main" val="42635125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wipe(down)">
                                      <p:cBhvr>
                                        <p:cTn id="4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A6CBC30-C252-1A20-A078-C70152E41AAE}"/>
              </a:ext>
            </a:extLst>
          </p:cNvPr>
          <p:cNvPicPr>
            <a:picLocks noChangeAspect="1"/>
          </p:cNvPicPr>
          <p:nvPr/>
        </p:nvPicPr>
        <p:blipFill>
          <a:blip r:embed="rId2"/>
          <a:stretch>
            <a:fillRect/>
          </a:stretch>
        </p:blipFill>
        <p:spPr>
          <a:xfrm>
            <a:off x="0" y="0"/>
            <a:ext cx="12192000" cy="6858000"/>
          </a:xfrm>
          <a:prstGeom prst="rect">
            <a:avLst/>
          </a:prstGeom>
        </p:spPr>
      </p:pic>
      <p:sp>
        <p:nvSpPr>
          <p:cNvPr id="12" name="Title 11">
            <a:extLst>
              <a:ext uri="{FF2B5EF4-FFF2-40B4-BE49-F238E27FC236}">
                <a16:creationId xmlns:a16="http://schemas.microsoft.com/office/drawing/2014/main" id="{0A365D2C-2AF4-4356-BA8C-0913B319071A}"/>
              </a:ext>
            </a:extLst>
          </p:cNvPr>
          <p:cNvSpPr>
            <a:spLocks noGrp="1"/>
          </p:cNvSpPr>
          <p:nvPr>
            <p:ph type="title"/>
          </p:nvPr>
        </p:nvSpPr>
        <p:spPr>
          <a:xfrm>
            <a:off x="2955472" y="1785257"/>
            <a:ext cx="6874329" cy="907022"/>
          </a:xfrm>
          <a:solidFill>
            <a:srgbClr val="DE6E2C">
              <a:alpha val="0"/>
            </a:srgbClr>
          </a:solidFill>
        </p:spPr>
        <p:txBody>
          <a:bodyPr/>
          <a:lstStyle/>
          <a:p>
            <a:pPr algn="ctr"/>
            <a:r>
              <a:rPr lang="en-US" sz="6000" b="1" noProof="0" dirty="0">
                <a:solidFill>
                  <a:srgbClr val="E52011"/>
                </a:solidFill>
              </a:rPr>
              <a:t>Benefits OF AI IN </a:t>
            </a:r>
            <a:endParaRPr lang="en-US" sz="6000" b="1" dirty="0">
              <a:solidFill>
                <a:srgbClr val="E52011"/>
              </a:solidFill>
            </a:endParaRPr>
          </a:p>
        </p:txBody>
      </p:sp>
    </p:spTree>
    <p:extLst>
      <p:ext uri="{BB962C8B-B14F-4D97-AF65-F5344CB8AC3E}">
        <p14:creationId xmlns:p14="http://schemas.microsoft.com/office/powerpoint/2010/main" val="3470715333"/>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down)">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74A7B3D-BEF0-4C22-D625-BF1EE092E65E}"/>
              </a:ext>
            </a:extLst>
          </p:cNvPr>
          <p:cNvSpPr>
            <a:spLocks noGrp="1"/>
          </p:cNvSpPr>
          <p:nvPr>
            <p:ph type="title"/>
          </p:nvPr>
        </p:nvSpPr>
        <p:spPr/>
        <p:txBody>
          <a:bodyPr/>
          <a:lstStyle/>
          <a:p>
            <a:r>
              <a:rPr lang="en-US" dirty="0">
                <a:solidFill>
                  <a:srgbClr val="E52011"/>
                </a:solidFill>
              </a:rPr>
              <a:t>Helps users discover the next best show</a:t>
            </a:r>
          </a:p>
        </p:txBody>
      </p:sp>
      <p:pic>
        <p:nvPicPr>
          <p:cNvPr id="29" name="Picture 28">
            <a:extLst>
              <a:ext uri="{FF2B5EF4-FFF2-40B4-BE49-F238E27FC236}">
                <a16:creationId xmlns:a16="http://schemas.microsoft.com/office/drawing/2014/main" id="{89A3BB38-A766-30B8-60BD-AD989C9D25F4}"/>
              </a:ext>
            </a:extLst>
          </p:cNvPr>
          <p:cNvPicPr>
            <a:picLocks noChangeAspect="1"/>
          </p:cNvPicPr>
          <p:nvPr/>
        </p:nvPicPr>
        <p:blipFill>
          <a:blip r:embed="rId2"/>
          <a:stretch>
            <a:fillRect/>
          </a:stretch>
        </p:blipFill>
        <p:spPr>
          <a:xfrm>
            <a:off x="0" y="1491342"/>
            <a:ext cx="12192000" cy="5366657"/>
          </a:xfrm>
          <a:prstGeom prst="rect">
            <a:avLst/>
          </a:prstGeom>
        </p:spPr>
      </p:pic>
      <p:sp>
        <p:nvSpPr>
          <p:cNvPr id="19" name="Content Placeholder 18">
            <a:extLst>
              <a:ext uri="{FF2B5EF4-FFF2-40B4-BE49-F238E27FC236}">
                <a16:creationId xmlns:a16="http://schemas.microsoft.com/office/drawing/2014/main" id="{FCE80752-DD1F-23BB-0F59-E8D42DA929C7}"/>
              </a:ext>
            </a:extLst>
          </p:cNvPr>
          <p:cNvSpPr>
            <a:spLocks noGrp="1"/>
          </p:cNvSpPr>
          <p:nvPr>
            <p:ph sz="quarter" idx="15"/>
          </p:nvPr>
        </p:nvSpPr>
        <p:spPr>
          <a:solidFill>
            <a:srgbClr val="000000">
              <a:alpha val="50196"/>
            </a:srgbClr>
          </a:solidFill>
        </p:spPr>
        <p:txBody>
          <a:bodyPr/>
          <a:lstStyle/>
          <a:p>
            <a:pPr marL="342900" indent="-342900">
              <a:buFont typeface="Arial" panose="020B0604020202020204" pitchFamily="34" charset="0"/>
              <a:buChar char="•"/>
            </a:pPr>
            <a:r>
              <a:rPr lang="en-US" b="1" dirty="0">
                <a:solidFill>
                  <a:srgbClr val="FFFF00"/>
                </a:solidFill>
              </a:rPr>
              <a:t>There are tons of series out there, and it can be hard to identify which is worthwhile. The Netflix AI mechanism means you never have to worry about finding the next big show. </a:t>
            </a:r>
          </a:p>
          <a:p>
            <a:pPr marL="342900" indent="-342900">
              <a:buFont typeface="Arial" panose="020B0604020202020204" pitchFamily="34" charset="0"/>
              <a:buChar char="•"/>
            </a:pPr>
            <a:r>
              <a:rPr lang="en-US" b="1" dirty="0">
                <a:solidFill>
                  <a:srgbClr val="FFFF00"/>
                </a:solidFill>
              </a:rPr>
              <a:t>All you have to do is to follow the recommendations and sift through the other recommendation features. This reduces bounce rates drastically</a:t>
            </a:r>
            <a:r>
              <a:rPr lang="en-US" dirty="0"/>
              <a:t>.</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88877710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9">
                                            <p:txEl>
                                              <p:pRg st="0" end="0"/>
                                            </p:txEl>
                                          </p:spTgt>
                                        </p:tgtEl>
                                        <p:attrNameLst>
                                          <p:attrName>style.visibility</p:attrName>
                                        </p:attrNameLst>
                                      </p:cBhvr>
                                      <p:to>
                                        <p:strVal val="visible"/>
                                      </p:to>
                                    </p:set>
                                    <p:animEffect transition="in" filter="fade">
                                      <p:cBhvr>
                                        <p:cTn id="12" dur="1000"/>
                                        <p:tgtEl>
                                          <p:spTgt spid="19">
                                            <p:txEl>
                                              <p:pRg st="0" end="0"/>
                                            </p:txEl>
                                          </p:spTgt>
                                        </p:tgtEl>
                                      </p:cBhvr>
                                    </p:animEffect>
                                    <p:anim calcmode="lin" valueType="num">
                                      <p:cBhvr>
                                        <p:cTn id="13"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9">
                                            <p:txEl>
                                              <p:pRg st="1" end="1"/>
                                            </p:txEl>
                                          </p:spTgt>
                                        </p:tgtEl>
                                        <p:attrNameLst>
                                          <p:attrName>style.visibility</p:attrName>
                                        </p:attrNameLst>
                                      </p:cBhvr>
                                      <p:to>
                                        <p:strVal val="visible"/>
                                      </p:to>
                                    </p:set>
                                    <p:animEffect transition="in" filter="fade">
                                      <p:cBhvr>
                                        <p:cTn id="19" dur="1000"/>
                                        <p:tgtEl>
                                          <p:spTgt spid="19">
                                            <p:txEl>
                                              <p:pRg st="1" end="1"/>
                                            </p:txEl>
                                          </p:spTgt>
                                        </p:tgtEl>
                                      </p:cBhvr>
                                    </p:animEffect>
                                    <p:anim calcmode="lin" valueType="num">
                                      <p:cBhvr>
                                        <p:cTn id="20" dur="1000" fill="hold"/>
                                        <p:tgtEl>
                                          <p:spTgt spid="19">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19">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A24CE53-C1A5-9D01-1CAA-66389FDEBD03}"/>
              </a:ext>
            </a:extLst>
          </p:cNvPr>
          <p:cNvPicPr>
            <a:picLocks noChangeAspect="1"/>
          </p:cNvPicPr>
          <p:nvPr/>
        </p:nvPicPr>
        <p:blipFill>
          <a:blip r:embed="rId2"/>
          <a:stretch>
            <a:fillRect/>
          </a:stretch>
        </p:blipFill>
        <p:spPr>
          <a:xfrm>
            <a:off x="0" y="1491342"/>
            <a:ext cx="12192000" cy="5366657"/>
          </a:xfrm>
          <a:prstGeom prst="rect">
            <a:avLst/>
          </a:prstGeom>
        </p:spPr>
      </p:pic>
      <p:sp>
        <p:nvSpPr>
          <p:cNvPr id="17" name="Title 16">
            <a:extLst>
              <a:ext uri="{FF2B5EF4-FFF2-40B4-BE49-F238E27FC236}">
                <a16:creationId xmlns:a16="http://schemas.microsoft.com/office/drawing/2014/main" id="{174A7B3D-BEF0-4C22-D625-BF1EE092E65E}"/>
              </a:ext>
            </a:extLst>
          </p:cNvPr>
          <p:cNvSpPr>
            <a:spLocks noGrp="1"/>
          </p:cNvSpPr>
          <p:nvPr>
            <p:ph type="title"/>
          </p:nvPr>
        </p:nvSpPr>
        <p:spPr/>
        <p:txBody>
          <a:bodyPr/>
          <a:lstStyle/>
          <a:p>
            <a:r>
              <a:rPr lang="en-US" dirty="0">
                <a:solidFill>
                  <a:srgbClr val="E52011"/>
                </a:solidFill>
              </a:rPr>
              <a:t>Cost-savings for Netflix</a:t>
            </a:r>
          </a:p>
        </p:txBody>
      </p:sp>
      <p:sp>
        <p:nvSpPr>
          <p:cNvPr id="19" name="Content Placeholder 18">
            <a:extLst>
              <a:ext uri="{FF2B5EF4-FFF2-40B4-BE49-F238E27FC236}">
                <a16:creationId xmlns:a16="http://schemas.microsoft.com/office/drawing/2014/main" id="{FCE80752-DD1F-23BB-0F59-E8D42DA929C7}"/>
              </a:ext>
            </a:extLst>
          </p:cNvPr>
          <p:cNvSpPr>
            <a:spLocks noGrp="1"/>
          </p:cNvSpPr>
          <p:nvPr>
            <p:ph sz="quarter" idx="15"/>
          </p:nvPr>
        </p:nvSpPr>
        <p:spPr>
          <a:solidFill>
            <a:srgbClr val="0D0D0D">
              <a:alpha val="50196"/>
            </a:srgbClr>
          </a:solidFill>
        </p:spPr>
        <p:txBody>
          <a:bodyPr/>
          <a:lstStyle/>
          <a:p>
            <a:pPr marL="342900" indent="-342900">
              <a:buFont typeface="Arial" panose="020B0604020202020204" pitchFamily="34" charset="0"/>
              <a:buChar char="•"/>
            </a:pPr>
            <a:r>
              <a:rPr lang="en-US" b="1" dirty="0">
                <a:solidFill>
                  <a:srgbClr val="FFFF00"/>
                </a:solidFill>
              </a:rPr>
              <a:t>The Netflix </a:t>
            </a:r>
            <a:r>
              <a:rPr lang="en-US" b="1" dirty="0">
                <a:solidFill>
                  <a:srgbClr val="FFFF00"/>
                </a:solidFill>
                <a:hlinkClick r:id="rId3">
                  <a:extLst>
                    <a:ext uri="{A12FA001-AC4F-418D-AE19-62706E023703}">
                      <ahyp:hlinkClr xmlns:ahyp="http://schemas.microsoft.com/office/drawing/2018/hyperlinkcolor" val="tx"/>
                    </a:ext>
                  </a:extLst>
                </a:hlinkClick>
              </a:rPr>
              <a:t>OTT search engine</a:t>
            </a:r>
            <a:r>
              <a:rPr lang="en-US" b="1" dirty="0">
                <a:solidFill>
                  <a:srgbClr val="FFFF00"/>
                </a:solidFill>
              </a:rPr>
              <a:t> is an excellent alternative to conventional digital marketing as it helps create awareness and boost users' interest in video content.</a:t>
            </a:r>
          </a:p>
          <a:p>
            <a:pPr marL="342900" indent="-342900">
              <a:buFont typeface="Arial" panose="020B0604020202020204" pitchFamily="34" charset="0"/>
              <a:buChar char="•"/>
            </a:pPr>
            <a:r>
              <a:rPr lang="en-US" b="1" dirty="0">
                <a:solidFill>
                  <a:srgbClr val="FFFF00"/>
                </a:solidFill>
              </a:rPr>
              <a:t>Netflix typically conducts data analytical research on viewed content and user patterns to promote certain shows. For instance, if your streaming activity revolves around fantasy and magical content, the Netflix machine learning algorithm displays similar popular content.</a:t>
            </a:r>
          </a:p>
          <a:p>
            <a:pPr marL="342900" indent="-342900">
              <a:buFont typeface="Arial" panose="020B0604020202020204" pitchFamily="34" charset="0"/>
              <a:buChar char="•"/>
            </a:pPr>
            <a:r>
              <a:rPr lang="en-US" b="1" dirty="0">
                <a:solidFill>
                  <a:srgbClr val="FFFF00"/>
                </a:solidFill>
              </a:rPr>
              <a:t>This is a promotional advantage for Netflix that saves them money on external advertising campaigns, especially for new content.</a:t>
            </a:r>
          </a:p>
          <a:p>
            <a:pPr marL="342900" indent="-342900">
              <a:buFont typeface="Arial" panose="020B0604020202020204" pitchFamily="34" charset="0"/>
              <a:buChar char="•"/>
            </a:pPr>
            <a:r>
              <a:rPr lang="en-US" b="1" dirty="0">
                <a:solidFill>
                  <a:srgbClr val="FFFF00"/>
                </a:solidFill>
              </a:rPr>
              <a:t>Instead of creating awareness about new shows the traditional way, they can recommend a show to those most likely to watch them — those at the bottom of the sales funnel, so to speak.</a:t>
            </a:r>
          </a:p>
        </p:txBody>
      </p:sp>
    </p:spTree>
    <p:extLst>
      <p:ext uri="{BB962C8B-B14F-4D97-AF65-F5344CB8AC3E}">
        <p14:creationId xmlns:p14="http://schemas.microsoft.com/office/powerpoint/2010/main" val="2301162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9">
                                            <p:txEl>
                                              <p:pRg st="0" end="0"/>
                                            </p:txEl>
                                          </p:spTgt>
                                        </p:tgtEl>
                                        <p:attrNameLst>
                                          <p:attrName>style.visibility</p:attrName>
                                        </p:attrNameLst>
                                      </p:cBhvr>
                                      <p:to>
                                        <p:strVal val="visible"/>
                                      </p:to>
                                    </p:set>
                                    <p:animEffect transition="in" filter="fade">
                                      <p:cBhvr>
                                        <p:cTn id="12" dur="1000"/>
                                        <p:tgtEl>
                                          <p:spTgt spid="19">
                                            <p:txEl>
                                              <p:pRg st="0" end="0"/>
                                            </p:txEl>
                                          </p:spTgt>
                                        </p:tgtEl>
                                      </p:cBhvr>
                                    </p:animEffect>
                                    <p:anim calcmode="lin" valueType="num">
                                      <p:cBhvr>
                                        <p:cTn id="13"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9">
                                            <p:txEl>
                                              <p:pRg st="1" end="1"/>
                                            </p:txEl>
                                          </p:spTgt>
                                        </p:tgtEl>
                                        <p:attrNameLst>
                                          <p:attrName>style.visibility</p:attrName>
                                        </p:attrNameLst>
                                      </p:cBhvr>
                                      <p:to>
                                        <p:strVal val="visible"/>
                                      </p:to>
                                    </p:set>
                                    <p:animEffect transition="in" filter="fade">
                                      <p:cBhvr>
                                        <p:cTn id="19" dur="1000"/>
                                        <p:tgtEl>
                                          <p:spTgt spid="19">
                                            <p:txEl>
                                              <p:pRg st="1" end="1"/>
                                            </p:txEl>
                                          </p:spTgt>
                                        </p:tgtEl>
                                      </p:cBhvr>
                                    </p:animEffect>
                                    <p:anim calcmode="lin" valueType="num">
                                      <p:cBhvr>
                                        <p:cTn id="20" dur="1000" fill="hold"/>
                                        <p:tgtEl>
                                          <p:spTgt spid="19">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1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9">
                                            <p:txEl>
                                              <p:pRg st="2" end="2"/>
                                            </p:txEl>
                                          </p:spTgt>
                                        </p:tgtEl>
                                        <p:attrNameLst>
                                          <p:attrName>style.visibility</p:attrName>
                                        </p:attrNameLst>
                                      </p:cBhvr>
                                      <p:to>
                                        <p:strVal val="visible"/>
                                      </p:to>
                                    </p:set>
                                    <p:animEffect transition="in" filter="fade">
                                      <p:cBhvr>
                                        <p:cTn id="26" dur="1000"/>
                                        <p:tgtEl>
                                          <p:spTgt spid="19">
                                            <p:txEl>
                                              <p:pRg st="2" end="2"/>
                                            </p:txEl>
                                          </p:spTgt>
                                        </p:tgtEl>
                                      </p:cBhvr>
                                    </p:animEffect>
                                    <p:anim calcmode="lin" valueType="num">
                                      <p:cBhvr>
                                        <p:cTn id="27" dur="1000" fill="hold"/>
                                        <p:tgtEl>
                                          <p:spTgt spid="19">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1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9">
                                            <p:txEl>
                                              <p:pRg st="3" end="3"/>
                                            </p:txEl>
                                          </p:spTgt>
                                        </p:tgtEl>
                                        <p:attrNameLst>
                                          <p:attrName>style.visibility</p:attrName>
                                        </p:attrNameLst>
                                      </p:cBhvr>
                                      <p:to>
                                        <p:strVal val="visible"/>
                                      </p:to>
                                    </p:set>
                                    <p:animEffect transition="in" filter="fade">
                                      <p:cBhvr>
                                        <p:cTn id="33" dur="1000"/>
                                        <p:tgtEl>
                                          <p:spTgt spid="19">
                                            <p:txEl>
                                              <p:pRg st="3" end="3"/>
                                            </p:txEl>
                                          </p:spTgt>
                                        </p:tgtEl>
                                      </p:cBhvr>
                                    </p:animEffect>
                                    <p:anim calcmode="lin" valueType="num">
                                      <p:cBhvr>
                                        <p:cTn id="34" dur="1000" fill="hold"/>
                                        <p:tgtEl>
                                          <p:spTgt spid="19">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19">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87AC528-8FB3-DC8B-5858-D843443907E3}"/>
              </a:ext>
            </a:extLst>
          </p:cNvPr>
          <p:cNvPicPr>
            <a:picLocks noChangeAspect="1"/>
          </p:cNvPicPr>
          <p:nvPr/>
        </p:nvPicPr>
        <p:blipFill>
          <a:blip r:embed="rId2"/>
          <a:stretch>
            <a:fillRect/>
          </a:stretch>
        </p:blipFill>
        <p:spPr>
          <a:xfrm>
            <a:off x="0" y="1491342"/>
            <a:ext cx="12192000" cy="5366657"/>
          </a:xfrm>
          <a:prstGeom prst="rect">
            <a:avLst/>
          </a:prstGeom>
        </p:spPr>
      </p:pic>
      <p:sp>
        <p:nvSpPr>
          <p:cNvPr id="17" name="Title 16">
            <a:extLst>
              <a:ext uri="{FF2B5EF4-FFF2-40B4-BE49-F238E27FC236}">
                <a16:creationId xmlns:a16="http://schemas.microsoft.com/office/drawing/2014/main" id="{174A7B3D-BEF0-4C22-D625-BF1EE092E65E}"/>
              </a:ext>
            </a:extLst>
          </p:cNvPr>
          <p:cNvSpPr>
            <a:spLocks noGrp="1"/>
          </p:cNvSpPr>
          <p:nvPr>
            <p:ph type="title"/>
          </p:nvPr>
        </p:nvSpPr>
        <p:spPr/>
        <p:txBody>
          <a:bodyPr/>
          <a:lstStyle/>
          <a:p>
            <a:r>
              <a:rPr lang="en-US" dirty="0">
                <a:solidFill>
                  <a:srgbClr val="E52011"/>
                </a:solidFill>
              </a:rPr>
              <a:t>Optimizes ad campaigns for Netflix advertisers</a:t>
            </a:r>
          </a:p>
        </p:txBody>
      </p:sp>
      <p:sp>
        <p:nvSpPr>
          <p:cNvPr id="19" name="Content Placeholder 18">
            <a:extLst>
              <a:ext uri="{FF2B5EF4-FFF2-40B4-BE49-F238E27FC236}">
                <a16:creationId xmlns:a16="http://schemas.microsoft.com/office/drawing/2014/main" id="{FCE80752-DD1F-23BB-0F59-E8D42DA929C7}"/>
              </a:ext>
            </a:extLst>
          </p:cNvPr>
          <p:cNvSpPr>
            <a:spLocks noGrp="1"/>
          </p:cNvSpPr>
          <p:nvPr>
            <p:ph sz="quarter" idx="15"/>
          </p:nvPr>
        </p:nvSpPr>
        <p:spPr>
          <a:xfrm>
            <a:off x="805556" y="2172038"/>
            <a:ext cx="10580888" cy="4005263"/>
          </a:xfrm>
          <a:solidFill>
            <a:srgbClr val="000000">
              <a:alpha val="50196"/>
            </a:srgbClr>
          </a:solidFill>
        </p:spPr>
        <p:txBody>
          <a:bodyPr/>
          <a:lstStyle/>
          <a:p>
            <a:pPr marL="342900" indent="-342900">
              <a:buFont typeface="Arial" panose="020B0604020202020204" pitchFamily="34" charset="0"/>
              <a:buChar char="•"/>
            </a:pPr>
            <a:r>
              <a:rPr lang="en-US" b="1" dirty="0">
                <a:solidFill>
                  <a:srgbClr val="FFFF00"/>
                </a:solidFill>
              </a:rPr>
              <a:t>In the previous section, we discussed how Netflix's data science models help the platform save ad costs. The same goes for its clients’ existing ad campaigns on the platform.</a:t>
            </a:r>
          </a:p>
          <a:p>
            <a:pPr marL="342900" indent="-342900">
              <a:buFont typeface="Arial" panose="020B0604020202020204" pitchFamily="34" charset="0"/>
              <a:buChar char="•"/>
            </a:pPr>
            <a:r>
              <a:rPr lang="en-US" b="1" dirty="0">
                <a:solidFill>
                  <a:srgbClr val="FFFF00"/>
                </a:solidFill>
              </a:rPr>
              <a:t>The platform lets advertisers optimize their campaigns via personalization. This allows for more efficient use of ad spending and consequently leads to higher conversion rates. Bear in mind that by doing this, Netflix also gets to protect its users’ interests. They don’t have to sit through totally irrelevant ads.</a:t>
            </a:r>
          </a:p>
          <a:p>
            <a:pPr marL="342900" indent="-342900">
              <a:buFont typeface="Arial" panose="020B0604020202020204" pitchFamily="34" charset="0"/>
              <a:buChar char="•"/>
            </a:pPr>
            <a:r>
              <a:rPr lang="en-US" b="1" dirty="0">
                <a:solidFill>
                  <a:srgbClr val="FFFF00"/>
                </a:solidFill>
              </a:rPr>
              <a:t>The bottom line is that Netflix offers advertisers a unique and powerful way of reaching and engaging with their target audiences via AI.</a:t>
            </a:r>
          </a:p>
        </p:txBody>
      </p:sp>
    </p:spTree>
    <p:extLst>
      <p:ext uri="{BB962C8B-B14F-4D97-AF65-F5344CB8AC3E}">
        <p14:creationId xmlns:p14="http://schemas.microsoft.com/office/powerpoint/2010/main" val="39924330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9">
                                            <p:txEl>
                                              <p:pRg st="0" end="0"/>
                                            </p:txEl>
                                          </p:spTgt>
                                        </p:tgtEl>
                                        <p:attrNameLst>
                                          <p:attrName>style.visibility</p:attrName>
                                        </p:attrNameLst>
                                      </p:cBhvr>
                                      <p:to>
                                        <p:strVal val="visible"/>
                                      </p:to>
                                    </p:set>
                                    <p:animEffect transition="in" filter="fade">
                                      <p:cBhvr>
                                        <p:cTn id="12" dur="1000"/>
                                        <p:tgtEl>
                                          <p:spTgt spid="19">
                                            <p:txEl>
                                              <p:pRg st="0" end="0"/>
                                            </p:txEl>
                                          </p:spTgt>
                                        </p:tgtEl>
                                      </p:cBhvr>
                                    </p:animEffect>
                                    <p:anim calcmode="lin" valueType="num">
                                      <p:cBhvr>
                                        <p:cTn id="13"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9">
                                            <p:txEl>
                                              <p:pRg st="1" end="1"/>
                                            </p:txEl>
                                          </p:spTgt>
                                        </p:tgtEl>
                                        <p:attrNameLst>
                                          <p:attrName>style.visibility</p:attrName>
                                        </p:attrNameLst>
                                      </p:cBhvr>
                                      <p:to>
                                        <p:strVal val="visible"/>
                                      </p:to>
                                    </p:set>
                                    <p:animEffect transition="in" filter="fade">
                                      <p:cBhvr>
                                        <p:cTn id="19" dur="1000"/>
                                        <p:tgtEl>
                                          <p:spTgt spid="19">
                                            <p:txEl>
                                              <p:pRg st="1" end="1"/>
                                            </p:txEl>
                                          </p:spTgt>
                                        </p:tgtEl>
                                      </p:cBhvr>
                                    </p:animEffect>
                                    <p:anim calcmode="lin" valueType="num">
                                      <p:cBhvr>
                                        <p:cTn id="20" dur="1000" fill="hold"/>
                                        <p:tgtEl>
                                          <p:spTgt spid="19">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1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9">
                                            <p:txEl>
                                              <p:pRg st="2" end="2"/>
                                            </p:txEl>
                                          </p:spTgt>
                                        </p:tgtEl>
                                        <p:attrNameLst>
                                          <p:attrName>style.visibility</p:attrName>
                                        </p:attrNameLst>
                                      </p:cBhvr>
                                      <p:to>
                                        <p:strVal val="visible"/>
                                      </p:to>
                                    </p:set>
                                    <p:animEffect transition="in" filter="fade">
                                      <p:cBhvr>
                                        <p:cTn id="26" dur="1000"/>
                                        <p:tgtEl>
                                          <p:spTgt spid="19">
                                            <p:txEl>
                                              <p:pRg st="2" end="2"/>
                                            </p:txEl>
                                          </p:spTgt>
                                        </p:tgtEl>
                                      </p:cBhvr>
                                    </p:animEffect>
                                    <p:anim calcmode="lin" valueType="num">
                                      <p:cBhvr>
                                        <p:cTn id="27" dur="1000" fill="hold"/>
                                        <p:tgtEl>
                                          <p:spTgt spid="19">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1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A6CBC30-C252-1A20-A078-C70152E41AAE}"/>
              </a:ext>
            </a:extLst>
          </p:cNvPr>
          <p:cNvPicPr>
            <a:picLocks noChangeAspect="1"/>
          </p:cNvPicPr>
          <p:nvPr/>
        </p:nvPicPr>
        <p:blipFill>
          <a:blip r:embed="rId2"/>
          <a:stretch>
            <a:fillRect/>
          </a:stretch>
        </p:blipFill>
        <p:spPr>
          <a:xfrm>
            <a:off x="0" y="0"/>
            <a:ext cx="12192000" cy="6858000"/>
          </a:xfrm>
          <a:prstGeom prst="rect">
            <a:avLst/>
          </a:prstGeom>
        </p:spPr>
      </p:pic>
      <p:sp>
        <p:nvSpPr>
          <p:cNvPr id="12" name="Title 11">
            <a:extLst>
              <a:ext uri="{FF2B5EF4-FFF2-40B4-BE49-F238E27FC236}">
                <a16:creationId xmlns:a16="http://schemas.microsoft.com/office/drawing/2014/main" id="{0A365D2C-2AF4-4356-BA8C-0913B319071A}"/>
              </a:ext>
            </a:extLst>
          </p:cNvPr>
          <p:cNvSpPr>
            <a:spLocks noGrp="1"/>
          </p:cNvSpPr>
          <p:nvPr>
            <p:ph type="title"/>
          </p:nvPr>
        </p:nvSpPr>
        <p:spPr>
          <a:xfrm>
            <a:off x="2955472" y="1785257"/>
            <a:ext cx="6874329" cy="907022"/>
          </a:xfrm>
          <a:solidFill>
            <a:srgbClr val="DE6E2C">
              <a:alpha val="0"/>
            </a:srgbClr>
          </a:solidFill>
        </p:spPr>
        <p:txBody>
          <a:bodyPr/>
          <a:lstStyle/>
          <a:p>
            <a:pPr algn="ctr"/>
            <a:r>
              <a:rPr lang="en-US" sz="6000" b="1" noProof="0" dirty="0">
                <a:solidFill>
                  <a:srgbClr val="E52011"/>
                </a:solidFill>
              </a:rPr>
              <a:t>Future OF ML IN </a:t>
            </a:r>
            <a:endParaRPr lang="en-US" sz="6000" b="1" dirty="0">
              <a:solidFill>
                <a:srgbClr val="E52011"/>
              </a:solidFill>
            </a:endParaRPr>
          </a:p>
        </p:txBody>
      </p:sp>
    </p:spTree>
    <p:extLst>
      <p:ext uri="{BB962C8B-B14F-4D97-AF65-F5344CB8AC3E}">
        <p14:creationId xmlns:p14="http://schemas.microsoft.com/office/powerpoint/2010/main" val="193600531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down)">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74A7B3D-BEF0-4C22-D625-BF1EE092E65E}"/>
              </a:ext>
            </a:extLst>
          </p:cNvPr>
          <p:cNvSpPr>
            <a:spLocks noGrp="1"/>
          </p:cNvSpPr>
          <p:nvPr>
            <p:ph type="title"/>
          </p:nvPr>
        </p:nvSpPr>
        <p:spPr/>
        <p:txBody>
          <a:bodyPr/>
          <a:lstStyle/>
          <a:p>
            <a:r>
              <a:rPr lang="en-US" b="1" dirty="0">
                <a:solidFill>
                  <a:srgbClr val="E52011"/>
                </a:solidFill>
              </a:rPr>
              <a:t>The future of NETFLIX  with AI and ML</a:t>
            </a:r>
          </a:p>
        </p:txBody>
      </p:sp>
      <p:pic>
        <p:nvPicPr>
          <p:cNvPr id="29" name="Picture 28">
            <a:extLst>
              <a:ext uri="{FF2B5EF4-FFF2-40B4-BE49-F238E27FC236}">
                <a16:creationId xmlns:a16="http://schemas.microsoft.com/office/drawing/2014/main" id="{89A3BB38-A766-30B8-60BD-AD989C9D25F4}"/>
              </a:ext>
            </a:extLst>
          </p:cNvPr>
          <p:cNvPicPr>
            <a:picLocks noChangeAspect="1"/>
          </p:cNvPicPr>
          <p:nvPr/>
        </p:nvPicPr>
        <p:blipFill>
          <a:blip r:embed="rId2"/>
          <a:stretch>
            <a:fillRect/>
          </a:stretch>
        </p:blipFill>
        <p:spPr>
          <a:xfrm>
            <a:off x="0" y="1491342"/>
            <a:ext cx="12192000" cy="5366657"/>
          </a:xfrm>
          <a:prstGeom prst="rect">
            <a:avLst/>
          </a:prstGeom>
        </p:spPr>
      </p:pic>
      <p:sp>
        <p:nvSpPr>
          <p:cNvPr id="19" name="Content Placeholder 18">
            <a:extLst>
              <a:ext uri="{FF2B5EF4-FFF2-40B4-BE49-F238E27FC236}">
                <a16:creationId xmlns:a16="http://schemas.microsoft.com/office/drawing/2014/main" id="{FCE80752-DD1F-23BB-0F59-E8D42DA929C7}"/>
              </a:ext>
            </a:extLst>
          </p:cNvPr>
          <p:cNvSpPr>
            <a:spLocks noGrp="1"/>
          </p:cNvSpPr>
          <p:nvPr>
            <p:ph sz="quarter" idx="15"/>
          </p:nvPr>
        </p:nvSpPr>
        <p:spPr>
          <a:xfrm>
            <a:off x="735562" y="1829252"/>
            <a:ext cx="10580888" cy="4690836"/>
          </a:xfrm>
          <a:solidFill>
            <a:srgbClr val="0D0D0D">
              <a:alpha val="49804"/>
            </a:srgbClr>
          </a:solidFill>
          <a:ln>
            <a:solidFill>
              <a:srgbClr val="000000"/>
            </a:solidFill>
          </a:ln>
          <a:effectLst>
            <a:innerShdw blurRad="63500" dist="50800">
              <a:prstClr val="black">
                <a:alpha val="50000"/>
              </a:prstClr>
            </a:innerShdw>
          </a:effectLst>
        </p:spPr>
        <p:txBody>
          <a:bodyPr/>
          <a:lstStyle/>
          <a:p>
            <a:pPr>
              <a:buFont typeface="+mj-lt"/>
              <a:buAutoNum type="arabicPeriod"/>
            </a:pPr>
            <a:r>
              <a:rPr lang="en-US" b="1" dirty="0">
                <a:solidFill>
                  <a:schemeClr val="bg1"/>
                </a:solidFill>
              </a:rPr>
              <a:t>Personalized advertising:</a:t>
            </a:r>
            <a:br>
              <a:rPr lang="en-US" dirty="0">
                <a:solidFill>
                  <a:srgbClr val="FFFF00"/>
                </a:solidFill>
              </a:rPr>
            </a:br>
            <a:r>
              <a:rPr lang="en-US" dirty="0">
                <a:solidFill>
                  <a:srgbClr val="FFFF00"/>
                </a:solidFill>
              </a:rPr>
              <a:t>AI and ML algorithms can help advertisers deliver more personalized and targeted ads, resulting in higher engagement rates and increased ROI.</a:t>
            </a:r>
          </a:p>
          <a:p>
            <a:pPr>
              <a:buFont typeface="+mj-lt"/>
              <a:buAutoNum type="arabicPeriod"/>
            </a:pPr>
            <a:r>
              <a:rPr lang="en-US" b="1" dirty="0">
                <a:solidFill>
                  <a:schemeClr val="bg1"/>
                </a:solidFill>
              </a:rPr>
              <a:t>Voice and gesture recognition:</a:t>
            </a:r>
            <a:br>
              <a:rPr lang="en-US" dirty="0">
                <a:solidFill>
                  <a:srgbClr val="FFFF00"/>
                </a:solidFill>
              </a:rPr>
            </a:br>
            <a:r>
              <a:rPr lang="en-US" dirty="0">
                <a:solidFill>
                  <a:srgbClr val="FFFF00"/>
                </a:solidFill>
              </a:rPr>
              <a:t>Voice and gesture recognition technology can enable users to control their viewing experience without the need for remote control, making the experience more intuitive and interactive.</a:t>
            </a:r>
          </a:p>
          <a:p>
            <a:pPr>
              <a:buFont typeface="+mj-lt"/>
              <a:buAutoNum type="arabicPeriod"/>
            </a:pPr>
            <a:r>
              <a:rPr lang="en-US" b="1" dirty="0">
                <a:solidFill>
                  <a:schemeClr val="bg1"/>
                </a:solidFill>
              </a:rPr>
              <a:t>Enhanced content creation:</a:t>
            </a:r>
            <a:br>
              <a:rPr lang="en-US" dirty="0">
                <a:solidFill>
                  <a:srgbClr val="FFFF00"/>
                </a:solidFill>
              </a:rPr>
            </a:br>
            <a:r>
              <a:rPr lang="en-US" dirty="0">
                <a:solidFill>
                  <a:srgbClr val="FFFF00"/>
                </a:solidFill>
              </a:rPr>
              <a:t>AI and ML can help content creators produce higher quality content more efficiently, through tasks such as noise reduction, frame interpolation, and color grading.</a:t>
            </a:r>
          </a:p>
          <a:p>
            <a:pPr>
              <a:buFont typeface="+mj-lt"/>
              <a:buAutoNum type="arabicPeriod"/>
            </a:pPr>
            <a:r>
              <a:rPr lang="en-US" b="1" dirty="0">
                <a:solidFill>
                  <a:schemeClr val="bg1"/>
                </a:solidFill>
              </a:rPr>
              <a:t>Virtual reality:</a:t>
            </a:r>
            <a:br>
              <a:rPr lang="en-US" dirty="0">
                <a:solidFill>
                  <a:srgbClr val="FFFF00"/>
                </a:solidFill>
              </a:rPr>
            </a:br>
            <a:r>
              <a:rPr lang="en-US" dirty="0">
                <a:solidFill>
                  <a:srgbClr val="FFFF00"/>
                </a:solidFill>
              </a:rPr>
              <a:t>AI and ML can be used to enhance </a:t>
            </a:r>
            <a:r>
              <a:rPr lang="en-US" dirty="0">
                <a:solidFill>
                  <a:srgbClr val="FFFF00"/>
                </a:solidFill>
                <a:hlinkClick r:id="rId3">
                  <a:extLst>
                    <a:ext uri="{A12FA001-AC4F-418D-AE19-62706E023703}">
                      <ahyp:hlinkClr xmlns:ahyp="http://schemas.microsoft.com/office/drawing/2018/hyperlinkcolor" val="tx"/>
                    </a:ext>
                  </a:extLst>
                </a:hlinkClick>
              </a:rPr>
              <a:t>virtual reality</a:t>
            </a:r>
            <a:r>
              <a:rPr lang="en-US" dirty="0">
                <a:solidFill>
                  <a:srgbClr val="FFFF00"/>
                </a:solidFill>
              </a:rPr>
              <a:t> experiences, making them more realistic and immersive.</a:t>
            </a:r>
          </a:p>
          <a:p>
            <a:r>
              <a:rPr lang="en-US" dirty="0">
                <a:solidFill>
                  <a:srgbClr val="FFFF00"/>
                </a:solidFill>
              </a:rPr>
              <a:t>Overall, the future of OTT platforms with AI and ML is very exciting, and we can expect to see continued growth and innovation in this space.</a:t>
            </a:r>
          </a:p>
        </p:txBody>
      </p:sp>
    </p:spTree>
    <p:extLst>
      <p:ext uri="{BB962C8B-B14F-4D97-AF65-F5344CB8AC3E}">
        <p14:creationId xmlns:p14="http://schemas.microsoft.com/office/powerpoint/2010/main" val="141948778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9">
                                            <p:txEl>
                                              <p:pRg st="0" end="0"/>
                                            </p:txEl>
                                          </p:spTgt>
                                        </p:tgtEl>
                                        <p:attrNameLst>
                                          <p:attrName>style.visibility</p:attrName>
                                        </p:attrNameLst>
                                      </p:cBhvr>
                                      <p:to>
                                        <p:strVal val="visible"/>
                                      </p:to>
                                    </p:set>
                                    <p:animEffect transition="in" filter="fade">
                                      <p:cBhvr>
                                        <p:cTn id="12" dur="1000"/>
                                        <p:tgtEl>
                                          <p:spTgt spid="19">
                                            <p:txEl>
                                              <p:pRg st="0" end="0"/>
                                            </p:txEl>
                                          </p:spTgt>
                                        </p:tgtEl>
                                      </p:cBhvr>
                                    </p:animEffect>
                                    <p:anim calcmode="lin" valueType="num">
                                      <p:cBhvr>
                                        <p:cTn id="13"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9">
                                            <p:txEl>
                                              <p:pRg st="1" end="1"/>
                                            </p:txEl>
                                          </p:spTgt>
                                        </p:tgtEl>
                                        <p:attrNameLst>
                                          <p:attrName>style.visibility</p:attrName>
                                        </p:attrNameLst>
                                      </p:cBhvr>
                                      <p:to>
                                        <p:strVal val="visible"/>
                                      </p:to>
                                    </p:set>
                                    <p:animEffect transition="in" filter="fade">
                                      <p:cBhvr>
                                        <p:cTn id="19" dur="1000"/>
                                        <p:tgtEl>
                                          <p:spTgt spid="19">
                                            <p:txEl>
                                              <p:pRg st="1" end="1"/>
                                            </p:txEl>
                                          </p:spTgt>
                                        </p:tgtEl>
                                      </p:cBhvr>
                                    </p:animEffect>
                                    <p:anim calcmode="lin" valueType="num">
                                      <p:cBhvr>
                                        <p:cTn id="20" dur="1000" fill="hold"/>
                                        <p:tgtEl>
                                          <p:spTgt spid="19">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1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9">
                                            <p:txEl>
                                              <p:pRg st="2" end="2"/>
                                            </p:txEl>
                                          </p:spTgt>
                                        </p:tgtEl>
                                        <p:attrNameLst>
                                          <p:attrName>style.visibility</p:attrName>
                                        </p:attrNameLst>
                                      </p:cBhvr>
                                      <p:to>
                                        <p:strVal val="visible"/>
                                      </p:to>
                                    </p:set>
                                    <p:animEffect transition="in" filter="fade">
                                      <p:cBhvr>
                                        <p:cTn id="26" dur="1000"/>
                                        <p:tgtEl>
                                          <p:spTgt spid="19">
                                            <p:txEl>
                                              <p:pRg st="2" end="2"/>
                                            </p:txEl>
                                          </p:spTgt>
                                        </p:tgtEl>
                                      </p:cBhvr>
                                    </p:animEffect>
                                    <p:anim calcmode="lin" valueType="num">
                                      <p:cBhvr>
                                        <p:cTn id="27" dur="1000" fill="hold"/>
                                        <p:tgtEl>
                                          <p:spTgt spid="19">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1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9">
                                            <p:txEl>
                                              <p:pRg st="3" end="3"/>
                                            </p:txEl>
                                          </p:spTgt>
                                        </p:tgtEl>
                                        <p:attrNameLst>
                                          <p:attrName>style.visibility</p:attrName>
                                        </p:attrNameLst>
                                      </p:cBhvr>
                                      <p:to>
                                        <p:strVal val="visible"/>
                                      </p:to>
                                    </p:set>
                                    <p:animEffect transition="in" filter="fade">
                                      <p:cBhvr>
                                        <p:cTn id="33" dur="1000"/>
                                        <p:tgtEl>
                                          <p:spTgt spid="19">
                                            <p:txEl>
                                              <p:pRg st="3" end="3"/>
                                            </p:txEl>
                                          </p:spTgt>
                                        </p:tgtEl>
                                      </p:cBhvr>
                                    </p:animEffect>
                                    <p:anim calcmode="lin" valueType="num">
                                      <p:cBhvr>
                                        <p:cTn id="34" dur="1000" fill="hold"/>
                                        <p:tgtEl>
                                          <p:spTgt spid="19">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1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19">
                                            <p:txEl>
                                              <p:pRg st="4" end="4"/>
                                            </p:txEl>
                                          </p:spTgt>
                                        </p:tgtEl>
                                        <p:attrNameLst>
                                          <p:attrName>style.visibility</p:attrName>
                                        </p:attrNameLst>
                                      </p:cBhvr>
                                      <p:to>
                                        <p:strVal val="visible"/>
                                      </p:to>
                                    </p:set>
                                    <p:animEffect transition="in" filter="fade">
                                      <p:cBhvr>
                                        <p:cTn id="40" dur="1000"/>
                                        <p:tgtEl>
                                          <p:spTgt spid="19">
                                            <p:txEl>
                                              <p:pRg st="4" end="4"/>
                                            </p:txEl>
                                          </p:spTgt>
                                        </p:tgtEl>
                                      </p:cBhvr>
                                    </p:animEffect>
                                    <p:anim calcmode="lin" valueType="num">
                                      <p:cBhvr>
                                        <p:cTn id="41" dur="1000" fill="hold"/>
                                        <p:tgtEl>
                                          <p:spTgt spid="19">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1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FFDFC4E2-C9DE-4F2E-A89C-715209C07046}"/>
              </a:ext>
            </a:extLst>
          </p:cNvPr>
          <p:cNvSpPr>
            <a:spLocks noGrp="1"/>
          </p:cNvSpPr>
          <p:nvPr>
            <p:ph type="title"/>
          </p:nvPr>
        </p:nvSpPr>
        <p:spPr>
          <a:xfrm>
            <a:off x="1107463" y="986268"/>
            <a:ext cx="2893813" cy="1034385"/>
          </a:xfrm>
        </p:spPr>
        <p:txBody>
          <a:bodyPr/>
          <a:lstStyle/>
          <a:p>
            <a:pPr algn="ctr"/>
            <a:r>
              <a:rPr lang="en-US" sz="6000" dirty="0">
                <a:solidFill>
                  <a:srgbClr val="EF011B"/>
                </a:solidFill>
              </a:rPr>
              <a:t>NETFLIX</a:t>
            </a:r>
          </a:p>
        </p:txBody>
      </p:sp>
      <p:sp>
        <p:nvSpPr>
          <p:cNvPr id="16" name="Text Placeholder 15">
            <a:extLst>
              <a:ext uri="{FF2B5EF4-FFF2-40B4-BE49-F238E27FC236}">
                <a16:creationId xmlns:a16="http://schemas.microsoft.com/office/drawing/2014/main" id="{56E7A249-5611-42FD-975D-23A8754CDE38}"/>
              </a:ext>
            </a:extLst>
          </p:cNvPr>
          <p:cNvSpPr>
            <a:spLocks noGrp="1"/>
          </p:cNvSpPr>
          <p:nvPr>
            <p:ph type="body" sz="quarter" idx="15"/>
          </p:nvPr>
        </p:nvSpPr>
        <p:spPr>
          <a:xfrm>
            <a:off x="4541407" y="699461"/>
            <a:ext cx="6547507" cy="1552015"/>
          </a:xfrm>
        </p:spPr>
        <p:txBody>
          <a:bodyPr/>
          <a:lstStyle/>
          <a:p>
            <a:r>
              <a:rPr lang="en-US" b="1" i="0" dirty="0">
                <a:solidFill>
                  <a:srgbClr val="EF011B"/>
                </a:solidFill>
                <a:effectLst/>
                <a:latin typeface="Georgia" panose="02040502050405020303" pitchFamily="18" charset="0"/>
              </a:rPr>
              <a:t>Netflix</a:t>
            </a:r>
            <a:r>
              <a:rPr lang="en-US" b="0" i="0" dirty="0">
                <a:solidFill>
                  <a:srgbClr val="EF011B"/>
                </a:solidFill>
                <a:effectLst/>
                <a:latin typeface="Georgia" panose="02040502050405020303" pitchFamily="18" charset="0"/>
              </a:rPr>
              <a:t>, media-streaming and video-rental company founded in 1997 by American </a:t>
            </a:r>
            <a:r>
              <a:rPr lang="en-US" b="0" i="0" u="none" strike="noStrike" dirty="0">
                <a:solidFill>
                  <a:srgbClr val="EF011B"/>
                </a:solidFill>
                <a:effectLst/>
                <a:latin typeface="Georgia" panose="02040502050405020303" pitchFamily="18" charset="0"/>
                <a:hlinkClick r:id="rId2">
                  <a:extLst>
                    <a:ext uri="{A12FA001-AC4F-418D-AE19-62706E023703}">
                      <ahyp:hlinkClr xmlns:ahyp="http://schemas.microsoft.com/office/drawing/2018/hyperlinkcolor" val="tx"/>
                    </a:ext>
                  </a:extLst>
                </a:hlinkClick>
              </a:rPr>
              <a:t>entrepreneurs</a:t>
            </a:r>
            <a:r>
              <a:rPr lang="en-US" b="0" i="0" dirty="0">
                <a:solidFill>
                  <a:srgbClr val="EF011B"/>
                </a:solidFill>
                <a:effectLst/>
                <a:latin typeface="Georgia" panose="02040502050405020303" pitchFamily="18" charset="0"/>
              </a:rPr>
              <a:t> </a:t>
            </a:r>
            <a:r>
              <a:rPr lang="en-US" b="0" i="0" u="sng" dirty="0">
                <a:solidFill>
                  <a:srgbClr val="EF011B"/>
                </a:solidFill>
                <a:effectLst/>
                <a:latin typeface="Georgia" panose="02040502050405020303" pitchFamily="18" charset="0"/>
                <a:hlinkClick r:id="rId3">
                  <a:extLst>
                    <a:ext uri="{A12FA001-AC4F-418D-AE19-62706E023703}">
                      <ahyp:hlinkClr xmlns:ahyp="http://schemas.microsoft.com/office/drawing/2018/hyperlinkcolor" val="tx"/>
                    </a:ext>
                  </a:extLst>
                </a:hlinkClick>
              </a:rPr>
              <a:t>Reed Hastings</a:t>
            </a:r>
            <a:r>
              <a:rPr lang="en-US" b="0" i="0" dirty="0">
                <a:solidFill>
                  <a:srgbClr val="EF011B"/>
                </a:solidFill>
                <a:effectLst/>
                <a:latin typeface="Georgia" panose="02040502050405020303" pitchFamily="18" charset="0"/>
              </a:rPr>
              <a:t> and Marc Randolph. It is also involved in the creation of original programming. Corporate headquarters are in Los Gatos, </a:t>
            </a:r>
            <a:r>
              <a:rPr lang="en-US" b="0" i="0" u="sng" dirty="0">
                <a:solidFill>
                  <a:srgbClr val="EF011B"/>
                </a:solidFill>
                <a:effectLst/>
                <a:latin typeface="Georgia" panose="02040502050405020303" pitchFamily="18" charset="0"/>
                <a:hlinkClick r:id="rId4">
                  <a:extLst>
                    <a:ext uri="{A12FA001-AC4F-418D-AE19-62706E023703}">
                      <ahyp:hlinkClr xmlns:ahyp="http://schemas.microsoft.com/office/drawing/2018/hyperlinkcolor" val="tx"/>
                    </a:ext>
                  </a:extLst>
                </a:hlinkClick>
              </a:rPr>
              <a:t>California</a:t>
            </a:r>
            <a:r>
              <a:rPr lang="en-US" b="0" i="0" dirty="0">
                <a:solidFill>
                  <a:srgbClr val="EF011B"/>
                </a:solidFill>
                <a:effectLst/>
                <a:latin typeface="Georgia" panose="02040502050405020303" pitchFamily="18" charset="0"/>
              </a:rPr>
              <a:t>.</a:t>
            </a:r>
            <a:endParaRPr lang="en-US" dirty="0">
              <a:solidFill>
                <a:srgbClr val="EF011B"/>
              </a:solidFill>
            </a:endParaRPr>
          </a:p>
        </p:txBody>
      </p:sp>
      <p:sp>
        <p:nvSpPr>
          <p:cNvPr id="5" name="Slide Number Placeholder 4">
            <a:extLst>
              <a:ext uri="{FF2B5EF4-FFF2-40B4-BE49-F238E27FC236}">
                <a16:creationId xmlns:a16="http://schemas.microsoft.com/office/drawing/2014/main" id="{54C93D79-8EC5-46CD-AA16-7851250E7598}"/>
              </a:ext>
            </a:extLst>
          </p:cNvPr>
          <p:cNvSpPr>
            <a:spLocks noGrp="1"/>
          </p:cNvSpPr>
          <p:nvPr>
            <p:ph type="sldNum" sz="quarter" idx="12"/>
          </p:nvPr>
        </p:nvSpPr>
        <p:spPr>
          <a:xfrm>
            <a:off x="0" y="6356350"/>
            <a:ext cx="3497062" cy="501650"/>
          </a:xfrm>
        </p:spPr>
        <p:txBody>
          <a:bodyPr/>
          <a:lstStyle/>
          <a:p>
            <a:fld id="{7A9E80BB-C0DF-4F1B-8821-E3FD53412EFF}" type="slidenum">
              <a:rPr lang="en-US" smtClean="0"/>
              <a:pPr/>
              <a:t>3</a:t>
            </a:fld>
            <a:endParaRPr lang="en-US" dirty="0"/>
          </a:p>
        </p:txBody>
      </p:sp>
      <p:sp>
        <p:nvSpPr>
          <p:cNvPr id="4" name="Footer Placeholder 3">
            <a:extLst>
              <a:ext uri="{FF2B5EF4-FFF2-40B4-BE49-F238E27FC236}">
                <a16:creationId xmlns:a16="http://schemas.microsoft.com/office/drawing/2014/main" id="{D4BF3A7C-6F25-4CD0-85C5-EE1A21BCBFA4}"/>
              </a:ext>
            </a:extLst>
          </p:cNvPr>
          <p:cNvSpPr>
            <a:spLocks noGrp="1"/>
          </p:cNvSpPr>
          <p:nvPr>
            <p:ph type="ftr" sz="quarter" idx="11"/>
          </p:nvPr>
        </p:nvSpPr>
        <p:spPr>
          <a:xfrm>
            <a:off x="3497062" y="6356350"/>
            <a:ext cx="5197878" cy="501650"/>
          </a:xfrm>
        </p:spPr>
        <p:txBody>
          <a:bodyPr/>
          <a:lstStyle/>
          <a:p>
            <a:r>
              <a:rPr lang="en-US" dirty="0"/>
              <a:t>Presentation Title</a:t>
            </a:r>
          </a:p>
        </p:txBody>
      </p:sp>
      <p:sp>
        <p:nvSpPr>
          <p:cNvPr id="3" name="Date Placeholder 2">
            <a:extLst>
              <a:ext uri="{FF2B5EF4-FFF2-40B4-BE49-F238E27FC236}">
                <a16:creationId xmlns:a16="http://schemas.microsoft.com/office/drawing/2014/main" id="{E98DCB15-B29C-40F0-9B09-422989A48601}"/>
              </a:ext>
            </a:extLst>
          </p:cNvPr>
          <p:cNvSpPr>
            <a:spLocks noGrp="1"/>
          </p:cNvSpPr>
          <p:nvPr>
            <p:ph type="dt" sz="half" idx="10"/>
          </p:nvPr>
        </p:nvSpPr>
        <p:spPr>
          <a:xfrm>
            <a:off x="8694940" y="6356350"/>
            <a:ext cx="3497060" cy="501650"/>
          </a:xfrm>
        </p:spPr>
        <p:txBody>
          <a:bodyPr/>
          <a:lstStyle/>
          <a:p>
            <a:r>
              <a:rPr lang="en-US" dirty="0"/>
              <a:t>20XX</a:t>
            </a:r>
          </a:p>
        </p:txBody>
      </p:sp>
      <p:pic>
        <p:nvPicPr>
          <p:cNvPr id="21" name="Picture Placeholder 20">
            <a:extLst>
              <a:ext uri="{FF2B5EF4-FFF2-40B4-BE49-F238E27FC236}">
                <a16:creationId xmlns:a16="http://schemas.microsoft.com/office/drawing/2014/main" id="{02BF1DFC-693B-8EC7-C807-6B92E68E5684}"/>
              </a:ext>
            </a:extLst>
          </p:cNvPr>
          <p:cNvPicPr>
            <a:picLocks noGrp="1" noChangeAspect="1"/>
          </p:cNvPicPr>
          <p:nvPr>
            <p:ph type="pic" sz="quarter" idx="13"/>
          </p:nvPr>
        </p:nvPicPr>
        <p:blipFill>
          <a:blip r:embed="rId5"/>
          <a:srcRect t="21829" b="21829"/>
          <a:stretch/>
        </p:blipFill>
        <p:spPr/>
      </p:pic>
    </p:spTree>
    <p:extLst>
      <p:ext uri="{BB962C8B-B14F-4D97-AF65-F5344CB8AC3E}">
        <p14:creationId xmlns:p14="http://schemas.microsoft.com/office/powerpoint/2010/main" val="7667420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1000"/>
                                        <p:tgtEl>
                                          <p:spTgt spid="34"/>
                                        </p:tgtEl>
                                      </p:cBhvr>
                                    </p:animEffect>
                                    <p:anim calcmode="lin" valueType="num">
                                      <p:cBhvr>
                                        <p:cTn id="14" dur="1000" fill="hold"/>
                                        <p:tgtEl>
                                          <p:spTgt spid="34"/>
                                        </p:tgtEl>
                                        <p:attrNameLst>
                                          <p:attrName>ppt_x</p:attrName>
                                        </p:attrNameLst>
                                      </p:cBhvr>
                                      <p:tavLst>
                                        <p:tav tm="0">
                                          <p:val>
                                            <p:strVal val="#ppt_x"/>
                                          </p:val>
                                        </p:tav>
                                        <p:tav tm="100000">
                                          <p:val>
                                            <p:strVal val="#ppt_x"/>
                                          </p:val>
                                        </p:tav>
                                      </p:tavLst>
                                    </p:anim>
                                    <p:anim calcmode="lin" valueType="num">
                                      <p:cBhvr>
                                        <p:cTn id="15"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16">
                                            <p:txEl>
                                              <p:pRg st="0" end="0"/>
                                            </p:txEl>
                                          </p:spTgt>
                                        </p:tgtEl>
                                        <p:attrNameLst>
                                          <p:attrName>style.visibility</p:attrName>
                                        </p:attrNameLst>
                                      </p:cBhvr>
                                      <p:to>
                                        <p:strVal val="visible"/>
                                      </p:to>
                                    </p:set>
                                    <p:animEffect transition="in" filter="wipe(down)">
                                      <p:cBhvr>
                                        <p:cTn id="20"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1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91F4D-A7A0-7824-46A4-6A1E80624CC5}"/>
              </a:ext>
            </a:extLst>
          </p:cNvPr>
          <p:cNvSpPr>
            <a:spLocks noGrp="1"/>
          </p:cNvSpPr>
          <p:nvPr>
            <p:ph type="title"/>
          </p:nvPr>
        </p:nvSpPr>
        <p:spPr/>
        <p:txBody>
          <a:bodyPr/>
          <a:lstStyle/>
          <a:p>
            <a:r>
              <a:rPr lang="en-US" dirty="0">
                <a:solidFill>
                  <a:srgbClr val="FF0000"/>
                </a:solidFill>
              </a:rPr>
              <a:t>REFERENCES</a:t>
            </a:r>
          </a:p>
        </p:txBody>
      </p:sp>
      <p:pic>
        <p:nvPicPr>
          <p:cNvPr id="10" name="Picture 9">
            <a:extLst>
              <a:ext uri="{FF2B5EF4-FFF2-40B4-BE49-F238E27FC236}">
                <a16:creationId xmlns:a16="http://schemas.microsoft.com/office/drawing/2014/main" id="{F4FF25F1-93F8-68B2-E4D0-79126E21BD65}"/>
              </a:ext>
            </a:extLst>
          </p:cNvPr>
          <p:cNvPicPr>
            <a:picLocks noChangeAspect="1"/>
          </p:cNvPicPr>
          <p:nvPr/>
        </p:nvPicPr>
        <p:blipFill>
          <a:blip r:embed="rId2"/>
          <a:stretch>
            <a:fillRect/>
          </a:stretch>
        </p:blipFill>
        <p:spPr>
          <a:xfrm>
            <a:off x="0" y="1514764"/>
            <a:ext cx="12192000" cy="5343236"/>
          </a:xfrm>
          <a:prstGeom prst="rect">
            <a:avLst/>
          </a:prstGeom>
        </p:spPr>
      </p:pic>
      <p:sp>
        <p:nvSpPr>
          <p:cNvPr id="3" name="Content Placeholder 2">
            <a:extLst>
              <a:ext uri="{FF2B5EF4-FFF2-40B4-BE49-F238E27FC236}">
                <a16:creationId xmlns:a16="http://schemas.microsoft.com/office/drawing/2014/main" id="{E802031B-0244-F84C-572B-B766FC42E41A}"/>
              </a:ext>
            </a:extLst>
          </p:cNvPr>
          <p:cNvSpPr>
            <a:spLocks noGrp="1"/>
          </p:cNvSpPr>
          <p:nvPr>
            <p:ph sz="quarter" idx="15"/>
          </p:nvPr>
        </p:nvSpPr>
        <p:spPr/>
        <p:txBody>
          <a:bodyPr/>
          <a:lstStyle/>
          <a:p>
            <a:pPr marL="457200" indent="-457200">
              <a:buFont typeface="Wingdings" panose="05000000000000000000" pitchFamily="2" charset="2"/>
              <a:buChar char="Ø"/>
            </a:pPr>
            <a:r>
              <a:rPr lang="en-US" dirty="0">
                <a:solidFill>
                  <a:schemeClr val="bg2"/>
                </a:solidFill>
                <a:hlinkClick r:id="rId3">
                  <a:extLst>
                    <a:ext uri="{A12FA001-AC4F-418D-AE19-62706E023703}">
                      <ahyp:hlinkClr xmlns:ahyp="http://schemas.microsoft.com/office/drawing/2018/hyperlinkcolor" val="tx"/>
                    </a:ext>
                  </a:extLst>
                </a:hlinkClick>
              </a:rPr>
              <a:t>https://www.recosenselabs.com/blog/how-netflix-uses-ai-and-ml-to-determine-which-thumbnails-they-use</a:t>
            </a:r>
            <a:endParaRPr lang="en-US" dirty="0">
              <a:solidFill>
                <a:schemeClr val="bg2"/>
              </a:solidFill>
            </a:endParaRPr>
          </a:p>
          <a:p>
            <a:pPr marL="457200" indent="-457200">
              <a:buFont typeface="Wingdings" panose="05000000000000000000" pitchFamily="2" charset="2"/>
              <a:buChar char="Ø"/>
            </a:pPr>
            <a:r>
              <a:rPr lang="en-US" dirty="0">
                <a:solidFill>
                  <a:schemeClr val="bg2"/>
                </a:solidFill>
                <a:hlinkClick r:id="rId4">
                  <a:extLst>
                    <a:ext uri="{A12FA001-AC4F-418D-AE19-62706E023703}">
                      <ahyp:hlinkClr xmlns:ahyp="http://schemas.microsoft.com/office/drawing/2018/hyperlinkcolor" val="tx"/>
                    </a:ext>
                  </a:extLst>
                </a:hlinkClick>
              </a:rPr>
              <a:t>https://www.invisibly.com/learn-blog/netflix-recommendation-algorithm/</a:t>
            </a:r>
            <a:endParaRPr lang="en-US" dirty="0">
              <a:solidFill>
                <a:schemeClr val="bg2"/>
              </a:solidFill>
            </a:endParaRPr>
          </a:p>
          <a:p>
            <a:pPr marL="457200" indent="-457200">
              <a:buFont typeface="Wingdings" panose="05000000000000000000" pitchFamily="2" charset="2"/>
              <a:buChar char="Ø"/>
            </a:pPr>
            <a:r>
              <a:rPr lang="en-US" dirty="0">
                <a:solidFill>
                  <a:schemeClr val="bg2"/>
                </a:solidFill>
                <a:hlinkClick r:id="rId5">
                  <a:extLst>
                    <a:ext uri="{A12FA001-AC4F-418D-AE19-62706E023703}">
                      <ahyp:hlinkClr xmlns:ahyp="http://schemas.microsoft.com/office/drawing/2018/hyperlinkcolor" val="tx"/>
                    </a:ext>
                  </a:extLst>
                </a:hlinkClick>
              </a:rPr>
              <a:t>https://www.geeksforgeeks.org/how-does-netflix-use-machine-learning/</a:t>
            </a:r>
            <a:endParaRPr lang="en-US" dirty="0">
              <a:solidFill>
                <a:schemeClr val="bg2"/>
              </a:solidFill>
            </a:endParaRPr>
          </a:p>
          <a:p>
            <a:pPr marL="457200" indent="-457200">
              <a:buFont typeface="Wingdings" panose="05000000000000000000" pitchFamily="2" charset="2"/>
              <a:buChar char="Ø"/>
            </a:pPr>
            <a:r>
              <a:rPr lang="en-US" dirty="0">
                <a:solidFill>
                  <a:schemeClr val="bg2"/>
                </a:solidFill>
                <a:hlinkClick r:id="rId6">
                  <a:extLst>
                    <a:ext uri="{A12FA001-AC4F-418D-AE19-62706E023703}">
                      <ahyp:hlinkClr xmlns:ahyp="http://schemas.microsoft.com/office/drawing/2018/hyperlinkcolor" val="tx"/>
                    </a:ext>
                  </a:extLst>
                </a:hlinkClick>
              </a:rPr>
              <a:t>https://www.argoid.ai/blog/netflix-ai</a:t>
            </a:r>
            <a:endParaRPr lang="en-US" dirty="0">
              <a:solidFill>
                <a:schemeClr val="bg2"/>
              </a:solidFill>
            </a:endParaRPr>
          </a:p>
          <a:p>
            <a:pPr marL="457200" indent="-457200">
              <a:buFont typeface="Wingdings" panose="05000000000000000000" pitchFamily="2" charset="2"/>
              <a:buChar char="Ø"/>
            </a:pPr>
            <a:r>
              <a:rPr lang="en-US" dirty="0">
                <a:solidFill>
                  <a:schemeClr val="bg2"/>
                </a:solidFill>
                <a:hlinkClick r:id="rId7">
                  <a:extLst>
                    <a:ext uri="{A12FA001-AC4F-418D-AE19-62706E023703}">
                      <ahyp:hlinkClr xmlns:ahyp="http://schemas.microsoft.com/office/drawing/2018/hyperlinkcolor" val="tx"/>
                    </a:ext>
                  </a:extLst>
                </a:hlinkClick>
              </a:rPr>
              <a:t>https://experiencestack.co/the-roles-of-ai-and-ml-in-the-future-of-ott-platforms-fc9429e58114</a:t>
            </a:r>
            <a:endParaRPr lang="en-US" dirty="0">
              <a:solidFill>
                <a:schemeClr val="bg2"/>
              </a:solidFill>
            </a:endParaRPr>
          </a:p>
          <a:p>
            <a:endParaRPr lang="en-US" dirty="0"/>
          </a:p>
        </p:txBody>
      </p:sp>
    </p:spTree>
    <p:extLst>
      <p:ext uri="{BB962C8B-B14F-4D97-AF65-F5344CB8AC3E}">
        <p14:creationId xmlns:p14="http://schemas.microsoft.com/office/powerpoint/2010/main" val="9201593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3C4CCF-328D-3C9A-4B25-9051D157FE74}"/>
              </a:ext>
            </a:extLst>
          </p:cNvPr>
          <p:cNvPicPr>
            <a:picLocks noChangeAspect="1"/>
          </p:cNvPicPr>
          <p:nvPr/>
        </p:nvPicPr>
        <p:blipFill rotWithShape="1">
          <a:blip r:embed="rId2"/>
          <a:srcRect b="8552"/>
          <a:stretch/>
        </p:blipFill>
        <p:spPr>
          <a:xfrm>
            <a:off x="0" y="0"/>
            <a:ext cx="12192000" cy="6858000"/>
          </a:xfrm>
          <a:prstGeom prst="rect">
            <a:avLst/>
          </a:prstGeom>
        </p:spPr>
      </p:pic>
    </p:spTree>
    <p:extLst>
      <p:ext uri="{BB962C8B-B14F-4D97-AF65-F5344CB8AC3E}">
        <p14:creationId xmlns:p14="http://schemas.microsoft.com/office/powerpoint/2010/main" val="46544537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7D0B5954-8E50-E79D-8967-56DCD53D42EC}"/>
              </a:ext>
            </a:extLst>
          </p:cNvPr>
          <p:cNvPicPr>
            <a:picLocks noChangeAspect="1"/>
          </p:cNvPicPr>
          <p:nvPr/>
        </p:nvPicPr>
        <p:blipFill>
          <a:blip r:embed="rId2">
            <a:alphaModFix amt="85000"/>
          </a:blip>
          <a:stretch>
            <a:fillRect/>
          </a:stretch>
        </p:blipFill>
        <p:spPr>
          <a:xfrm>
            <a:off x="-1" y="1524001"/>
            <a:ext cx="12191999" cy="5334000"/>
          </a:xfrm>
          <a:prstGeom prst="rect">
            <a:avLst/>
          </a:prstGeom>
        </p:spPr>
      </p:pic>
      <p:sp>
        <p:nvSpPr>
          <p:cNvPr id="5" name="Slide Number Placeholder 4">
            <a:extLst>
              <a:ext uri="{FF2B5EF4-FFF2-40B4-BE49-F238E27FC236}">
                <a16:creationId xmlns:a16="http://schemas.microsoft.com/office/drawing/2014/main" id="{17529A14-455C-C13F-E5F5-B8CFAC323F93}"/>
              </a:ext>
            </a:extLst>
          </p:cNvPr>
          <p:cNvSpPr>
            <a:spLocks noGrp="1"/>
          </p:cNvSpPr>
          <p:nvPr>
            <p:ph type="sldNum" sz="quarter" idx="12"/>
          </p:nvPr>
        </p:nvSpPr>
        <p:spPr/>
        <p:txBody>
          <a:bodyPr/>
          <a:lstStyle/>
          <a:p>
            <a:fld id="{7A9E80BB-C0DF-4F1B-8821-E3FD53412EFF}" type="slidenum">
              <a:rPr lang="en-US" smtClean="0"/>
              <a:pPr/>
              <a:t>4</a:t>
            </a:fld>
            <a:endParaRPr lang="en-US" dirty="0"/>
          </a:p>
        </p:txBody>
      </p:sp>
      <p:sp>
        <p:nvSpPr>
          <p:cNvPr id="13" name="Content Placeholder 12">
            <a:extLst>
              <a:ext uri="{FF2B5EF4-FFF2-40B4-BE49-F238E27FC236}">
                <a16:creationId xmlns:a16="http://schemas.microsoft.com/office/drawing/2014/main" id="{3A42F485-B518-AC7B-E41B-5ED5212DE81A}"/>
              </a:ext>
            </a:extLst>
          </p:cNvPr>
          <p:cNvSpPr>
            <a:spLocks noGrp="1"/>
          </p:cNvSpPr>
          <p:nvPr>
            <p:ph sz="quarter" idx="15"/>
          </p:nvPr>
        </p:nvSpPr>
        <p:spPr>
          <a:xfrm>
            <a:off x="753862" y="1937544"/>
            <a:ext cx="10580888" cy="4005263"/>
          </a:xfrm>
        </p:spPr>
        <p:txBody>
          <a:bodyPr/>
          <a:lstStyle/>
          <a:p>
            <a:pPr marL="342900" indent="-342900">
              <a:buFont typeface="Arial" panose="020B0604020202020204" pitchFamily="34" charset="0"/>
              <a:buChar char="•"/>
            </a:pPr>
            <a:r>
              <a:rPr lang="en-US" b="1" i="0" dirty="0">
                <a:solidFill>
                  <a:schemeClr val="bg1"/>
                </a:solidFill>
                <a:effectLst/>
                <a:latin typeface="Georgia" panose="02040502050405020303" pitchFamily="18" charset="0"/>
              </a:rPr>
              <a:t>In 1999 Netflix began offering an online subscription service through the </a:t>
            </a:r>
            <a:r>
              <a:rPr lang="en-US" b="1" i="0" u="sng" dirty="0">
                <a:solidFill>
                  <a:schemeClr val="bg1"/>
                </a:solidFill>
                <a:effectLst/>
                <a:latin typeface="Georgia" panose="02040502050405020303" pitchFamily="18" charset="0"/>
                <a:hlinkClick r:id="rId3">
                  <a:extLst>
                    <a:ext uri="{A12FA001-AC4F-418D-AE19-62706E023703}">
                      <ahyp:hlinkClr xmlns:ahyp="http://schemas.microsoft.com/office/drawing/2018/hyperlinkcolor" val="tx"/>
                    </a:ext>
                  </a:extLst>
                </a:hlinkClick>
              </a:rPr>
              <a:t>Internet</a:t>
            </a:r>
            <a:r>
              <a:rPr lang="en-US" b="1" i="0" dirty="0">
                <a:solidFill>
                  <a:schemeClr val="bg1"/>
                </a:solidFill>
                <a:effectLst/>
                <a:latin typeface="Georgia" panose="02040502050405020303" pitchFamily="18" charset="0"/>
              </a:rPr>
              <a:t>. Subscribers chose </a:t>
            </a:r>
            <a:r>
              <a:rPr lang="en-US" b="1" i="0" u="sng" dirty="0">
                <a:solidFill>
                  <a:schemeClr val="bg1"/>
                </a:solidFill>
                <a:effectLst/>
                <a:latin typeface="Georgia" panose="02040502050405020303" pitchFamily="18" charset="0"/>
                <a:hlinkClick r:id="rId4">
                  <a:extLst>
                    <a:ext uri="{A12FA001-AC4F-418D-AE19-62706E023703}">
                      <ahyp:hlinkClr xmlns:ahyp="http://schemas.microsoft.com/office/drawing/2018/hyperlinkcolor" val="tx"/>
                    </a:ext>
                  </a:extLst>
                </a:hlinkClick>
              </a:rPr>
              <a:t>movie</a:t>
            </a:r>
            <a:r>
              <a:rPr lang="en-US" b="1" i="0" dirty="0">
                <a:solidFill>
                  <a:schemeClr val="bg1"/>
                </a:solidFill>
                <a:effectLst/>
                <a:latin typeface="Georgia" panose="02040502050405020303" pitchFamily="18" charset="0"/>
              </a:rPr>
              <a:t> and television titles from Netflix’s </a:t>
            </a:r>
            <a:r>
              <a:rPr lang="en-US" b="1" i="0" u="sng" dirty="0">
                <a:solidFill>
                  <a:schemeClr val="bg1"/>
                </a:solidFill>
                <a:effectLst/>
                <a:latin typeface="Georgia" panose="02040502050405020303" pitchFamily="18" charset="0"/>
                <a:hlinkClick r:id="rId5">
                  <a:extLst>
                    <a:ext uri="{A12FA001-AC4F-418D-AE19-62706E023703}">
                      <ahyp:hlinkClr xmlns:ahyp="http://schemas.microsoft.com/office/drawing/2018/hyperlinkcolor" val="tx"/>
                    </a:ext>
                  </a:extLst>
                </a:hlinkClick>
              </a:rPr>
              <a:t>Web site</a:t>
            </a:r>
            <a:r>
              <a:rPr lang="en-US" b="1" i="0" dirty="0">
                <a:solidFill>
                  <a:schemeClr val="bg1"/>
                </a:solidFill>
                <a:effectLst/>
                <a:latin typeface="Georgia" panose="02040502050405020303" pitchFamily="18" charset="0"/>
              </a:rPr>
              <a:t>; the shows were then mailed to customers in the form of </a:t>
            </a:r>
            <a:r>
              <a:rPr lang="en-US" b="1" i="0" u="sng" dirty="0">
                <a:solidFill>
                  <a:schemeClr val="bg1"/>
                </a:solidFill>
                <a:effectLst/>
                <a:latin typeface="Georgia" panose="02040502050405020303" pitchFamily="18" charset="0"/>
                <a:hlinkClick r:id="rId6">
                  <a:extLst>
                    <a:ext uri="{A12FA001-AC4F-418D-AE19-62706E023703}">
                      <ahyp:hlinkClr xmlns:ahyp="http://schemas.microsoft.com/office/drawing/2018/hyperlinkcolor" val="tx"/>
                    </a:ext>
                  </a:extLst>
                </a:hlinkClick>
              </a:rPr>
              <a:t>DVDs</a:t>
            </a:r>
            <a:r>
              <a:rPr lang="en-US" b="1" i="0" dirty="0">
                <a:solidFill>
                  <a:schemeClr val="bg1"/>
                </a:solidFill>
                <a:effectLst/>
                <a:latin typeface="Georgia" panose="02040502050405020303" pitchFamily="18" charset="0"/>
              </a:rPr>
              <a:t>, along with prepaid return envelopes, from one of more than 100 distribution </a:t>
            </a:r>
            <a:r>
              <a:rPr lang="en-US" b="1" i="0" dirty="0" err="1">
                <a:solidFill>
                  <a:schemeClr val="bg1"/>
                </a:solidFill>
                <a:effectLst/>
                <a:latin typeface="Georgia" panose="02040502050405020303" pitchFamily="18" charset="0"/>
              </a:rPr>
              <a:t>centres</a:t>
            </a:r>
            <a:r>
              <a:rPr lang="en-US" b="1" i="0" dirty="0">
                <a:solidFill>
                  <a:schemeClr val="bg1"/>
                </a:solidFill>
                <a:effectLst/>
                <a:latin typeface="Georgia" panose="02040502050405020303" pitchFamily="18" charset="0"/>
              </a:rPr>
              <a:t>. Although customers typically rented for a flat monthly fee as many movies per month as they wished, the number of DVDs in their possession at any one time was limited according to their subscription plans. Netflix had tens of thousands of movie titles in its catalog.</a:t>
            </a:r>
          </a:p>
          <a:p>
            <a:pPr marL="342900" indent="-342900">
              <a:buFont typeface="Arial" panose="020B0604020202020204" pitchFamily="34" charset="0"/>
              <a:buChar char="•"/>
            </a:pPr>
            <a:r>
              <a:rPr lang="en-US" b="1" i="0" dirty="0">
                <a:solidFill>
                  <a:schemeClr val="bg1"/>
                </a:solidFill>
                <a:effectLst/>
                <a:latin typeface="Georgia" panose="02040502050405020303" pitchFamily="18" charset="0"/>
              </a:rPr>
              <a:t>In 2006 Netflix launched the $1 million Netflix Prize contest to see if anyone could improve by 10 percent its recommendation system, an </a:t>
            </a:r>
            <a:r>
              <a:rPr lang="en-US" b="1" i="0" u="sng" dirty="0">
                <a:solidFill>
                  <a:schemeClr val="bg1"/>
                </a:solidFill>
                <a:effectLst/>
                <a:latin typeface="Georgia" panose="02040502050405020303" pitchFamily="18" charset="0"/>
                <a:hlinkClick r:id="rId7">
                  <a:extLst>
                    <a:ext uri="{A12FA001-AC4F-418D-AE19-62706E023703}">
                      <ahyp:hlinkClr xmlns:ahyp="http://schemas.microsoft.com/office/drawing/2018/hyperlinkcolor" val="tx"/>
                    </a:ext>
                  </a:extLst>
                </a:hlinkClick>
              </a:rPr>
              <a:t>algorithm</a:t>
            </a:r>
            <a:r>
              <a:rPr lang="en-US" b="1" i="0" dirty="0">
                <a:solidFill>
                  <a:schemeClr val="bg1"/>
                </a:solidFill>
                <a:effectLst/>
                <a:latin typeface="Georgia" panose="02040502050405020303" pitchFamily="18" charset="0"/>
              </a:rPr>
              <a:t> for predicting an individual’s movie preferences based on previous rental </a:t>
            </a:r>
            <a:r>
              <a:rPr lang="en-US" b="1" i="0" u="none" strike="noStrike" dirty="0">
                <a:solidFill>
                  <a:schemeClr val="bg1"/>
                </a:solidFill>
                <a:effectLst/>
                <a:latin typeface="Georgia" panose="02040502050405020303" pitchFamily="18" charset="0"/>
                <a:hlinkClick r:id="rId8">
                  <a:extLst>
                    <a:ext uri="{A12FA001-AC4F-418D-AE19-62706E023703}">
                      <ahyp:hlinkClr xmlns:ahyp="http://schemas.microsoft.com/office/drawing/2018/hyperlinkcolor" val="tx"/>
                    </a:ext>
                  </a:extLst>
                </a:hlinkClick>
              </a:rPr>
              <a:t>data</a:t>
            </a:r>
            <a:r>
              <a:rPr lang="en-US" b="1" i="0" dirty="0">
                <a:solidFill>
                  <a:schemeClr val="bg1"/>
                </a:solidFill>
                <a:effectLst/>
                <a:latin typeface="Georgia" panose="02040502050405020303" pitchFamily="18" charset="0"/>
              </a:rPr>
              <a:t>. Three years later the prize was awarded to </a:t>
            </a:r>
            <a:r>
              <a:rPr lang="en-US" b="1" i="0" dirty="0" err="1">
                <a:solidFill>
                  <a:schemeClr val="bg1"/>
                </a:solidFill>
                <a:effectLst/>
                <a:latin typeface="Georgia" panose="02040502050405020303" pitchFamily="18" charset="0"/>
              </a:rPr>
              <a:t>BellKor’s</a:t>
            </a:r>
            <a:r>
              <a:rPr lang="en-US" b="1" i="0" dirty="0">
                <a:solidFill>
                  <a:schemeClr val="bg1"/>
                </a:solidFill>
                <a:effectLst/>
                <a:latin typeface="Georgia" panose="02040502050405020303" pitchFamily="18" charset="0"/>
              </a:rPr>
              <a:t> Pragmatic Chaos, a team made up of seven mathematicians, computer scientists, and engineers from the </a:t>
            </a:r>
            <a:r>
              <a:rPr lang="en-US" b="1" i="0" u="sng" dirty="0">
                <a:solidFill>
                  <a:schemeClr val="bg1"/>
                </a:solidFill>
                <a:effectLst/>
                <a:latin typeface="Georgia" panose="02040502050405020303" pitchFamily="18" charset="0"/>
                <a:hlinkClick r:id="rId9">
                  <a:extLst>
                    <a:ext uri="{A12FA001-AC4F-418D-AE19-62706E023703}">
                      <ahyp:hlinkClr xmlns:ahyp="http://schemas.microsoft.com/office/drawing/2018/hyperlinkcolor" val="tx"/>
                    </a:ext>
                  </a:extLst>
                </a:hlinkClick>
              </a:rPr>
              <a:t>United States</a:t>
            </a:r>
            <a:r>
              <a:rPr lang="en-US" b="1" i="0" dirty="0">
                <a:solidFill>
                  <a:schemeClr val="bg1"/>
                </a:solidFill>
                <a:effectLst/>
                <a:latin typeface="Georgia" panose="02040502050405020303" pitchFamily="18" charset="0"/>
              </a:rPr>
              <a:t>, </a:t>
            </a:r>
            <a:r>
              <a:rPr lang="en-US" b="1" i="0" u="sng" dirty="0">
                <a:solidFill>
                  <a:schemeClr val="bg1"/>
                </a:solidFill>
                <a:effectLst/>
                <a:latin typeface="Georgia" panose="02040502050405020303" pitchFamily="18" charset="0"/>
                <a:hlinkClick r:id="rId10">
                  <a:extLst>
                    <a:ext uri="{A12FA001-AC4F-418D-AE19-62706E023703}">
                      <ahyp:hlinkClr xmlns:ahyp="http://schemas.microsoft.com/office/drawing/2018/hyperlinkcolor" val="tx"/>
                    </a:ext>
                  </a:extLst>
                </a:hlinkClick>
              </a:rPr>
              <a:t>Canada</a:t>
            </a:r>
            <a:r>
              <a:rPr lang="en-US" b="1" i="0" dirty="0">
                <a:solidFill>
                  <a:schemeClr val="bg1"/>
                </a:solidFill>
                <a:effectLst/>
                <a:latin typeface="Georgia" panose="02040502050405020303" pitchFamily="18" charset="0"/>
              </a:rPr>
              <a:t>, </a:t>
            </a:r>
            <a:r>
              <a:rPr lang="en-US" b="1" i="0" u="sng" dirty="0">
                <a:solidFill>
                  <a:schemeClr val="bg1"/>
                </a:solidFill>
                <a:effectLst/>
                <a:latin typeface="Georgia" panose="02040502050405020303" pitchFamily="18" charset="0"/>
                <a:hlinkClick r:id="rId11">
                  <a:extLst>
                    <a:ext uri="{A12FA001-AC4F-418D-AE19-62706E023703}">
                      <ahyp:hlinkClr xmlns:ahyp="http://schemas.microsoft.com/office/drawing/2018/hyperlinkcolor" val="tx"/>
                    </a:ext>
                  </a:extLst>
                </a:hlinkClick>
              </a:rPr>
              <a:t>Austria</a:t>
            </a:r>
            <a:r>
              <a:rPr lang="en-US" b="1" i="0" dirty="0">
                <a:solidFill>
                  <a:schemeClr val="bg1"/>
                </a:solidFill>
                <a:effectLst/>
                <a:latin typeface="Georgia" panose="02040502050405020303" pitchFamily="18" charset="0"/>
              </a:rPr>
              <a:t>, and Israel.</a:t>
            </a:r>
            <a:endParaRPr lang="en-US" b="1" dirty="0">
              <a:solidFill>
                <a:schemeClr val="bg1"/>
              </a:solidFill>
            </a:endParaRPr>
          </a:p>
        </p:txBody>
      </p:sp>
      <p:pic>
        <p:nvPicPr>
          <p:cNvPr id="27" name="Picture 26">
            <a:extLst>
              <a:ext uri="{FF2B5EF4-FFF2-40B4-BE49-F238E27FC236}">
                <a16:creationId xmlns:a16="http://schemas.microsoft.com/office/drawing/2014/main" id="{D6B43780-3308-9A84-B56C-2164A4357958}"/>
              </a:ext>
            </a:extLst>
          </p:cNvPr>
          <p:cNvPicPr>
            <a:picLocks noChangeAspect="1"/>
          </p:cNvPicPr>
          <p:nvPr/>
        </p:nvPicPr>
        <p:blipFill>
          <a:blip r:embed="rId12"/>
          <a:stretch>
            <a:fillRect/>
          </a:stretch>
        </p:blipFill>
        <p:spPr>
          <a:xfrm>
            <a:off x="2" y="0"/>
            <a:ext cx="12191998" cy="1524000"/>
          </a:xfrm>
          <a:prstGeom prst="rect">
            <a:avLst/>
          </a:prstGeom>
        </p:spPr>
      </p:pic>
    </p:spTree>
    <p:extLst>
      <p:ext uri="{BB962C8B-B14F-4D97-AF65-F5344CB8AC3E}">
        <p14:creationId xmlns:p14="http://schemas.microsoft.com/office/powerpoint/2010/main" val="57450452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1000"/>
                                        <p:tgtEl>
                                          <p:spTgt spid="13">
                                            <p:txEl>
                                              <p:pRg st="0" end="0"/>
                                            </p:txEl>
                                          </p:spTgt>
                                        </p:tgtEl>
                                      </p:cBhvr>
                                    </p:animEffect>
                                    <p:anim calcmode="lin" valueType="num">
                                      <p:cBhvr>
                                        <p:cTn id="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3">
                                            <p:txEl>
                                              <p:pRg st="1" end="1"/>
                                            </p:txEl>
                                          </p:spTgt>
                                        </p:tgtEl>
                                        <p:attrNameLst>
                                          <p:attrName>style.visibility</p:attrName>
                                        </p:attrNameLst>
                                      </p:cBhvr>
                                      <p:to>
                                        <p:strVal val="visible"/>
                                      </p:to>
                                    </p:set>
                                    <p:animEffect transition="in" filter="fade">
                                      <p:cBhvr>
                                        <p:cTn id="14" dur="1000"/>
                                        <p:tgtEl>
                                          <p:spTgt spid="13">
                                            <p:txEl>
                                              <p:pRg st="1" end="1"/>
                                            </p:txEl>
                                          </p:spTgt>
                                        </p:tgtEl>
                                      </p:cBhvr>
                                    </p:animEffect>
                                    <p:anim calcmode="lin" valueType="num">
                                      <p:cBhvr>
                                        <p:cTn id="15" dur="1000" fill="hold"/>
                                        <p:tgtEl>
                                          <p:spTgt spid="1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A6CBC30-C252-1A20-A078-C70152E41AAE}"/>
              </a:ext>
            </a:extLst>
          </p:cNvPr>
          <p:cNvPicPr>
            <a:picLocks noChangeAspect="1"/>
          </p:cNvPicPr>
          <p:nvPr/>
        </p:nvPicPr>
        <p:blipFill>
          <a:blip r:embed="rId2"/>
          <a:stretch>
            <a:fillRect/>
          </a:stretch>
        </p:blipFill>
        <p:spPr>
          <a:xfrm>
            <a:off x="0" y="0"/>
            <a:ext cx="12192000" cy="6858000"/>
          </a:xfrm>
          <a:prstGeom prst="rect">
            <a:avLst/>
          </a:prstGeom>
        </p:spPr>
      </p:pic>
      <p:sp>
        <p:nvSpPr>
          <p:cNvPr id="12" name="Title 11">
            <a:extLst>
              <a:ext uri="{FF2B5EF4-FFF2-40B4-BE49-F238E27FC236}">
                <a16:creationId xmlns:a16="http://schemas.microsoft.com/office/drawing/2014/main" id="{0A365D2C-2AF4-4356-BA8C-0913B319071A}"/>
              </a:ext>
            </a:extLst>
          </p:cNvPr>
          <p:cNvSpPr>
            <a:spLocks noGrp="1"/>
          </p:cNvSpPr>
          <p:nvPr>
            <p:ph type="title"/>
          </p:nvPr>
        </p:nvSpPr>
        <p:spPr>
          <a:xfrm>
            <a:off x="3679372" y="1654629"/>
            <a:ext cx="5638800" cy="907022"/>
          </a:xfrm>
          <a:solidFill>
            <a:srgbClr val="DE6E2C">
              <a:alpha val="0"/>
            </a:srgbClr>
          </a:solidFill>
        </p:spPr>
        <p:txBody>
          <a:bodyPr/>
          <a:lstStyle/>
          <a:p>
            <a:pPr algn="ctr"/>
            <a:r>
              <a:rPr lang="en-US" sz="6000" b="1" noProof="0" dirty="0">
                <a:solidFill>
                  <a:srgbClr val="E52011"/>
                </a:solidFill>
              </a:rPr>
              <a:t>USES OF ML IN </a:t>
            </a:r>
            <a:endParaRPr lang="en-US" sz="6000" b="1" dirty="0">
              <a:solidFill>
                <a:srgbClr val="E52011"/>
              </a:solidFill>
            </a:endParaRPr>
          </a:p>
        </p:txBody>
      </p:sp>
      <p:sp>
        <p:nvSpPr>
          <p:cNvPr id="19" name="TextBox 18">
            <a:extLst>
              <a:ext uri="{FF2B5EF4-FFF2-40B4-BE49-F238E27FC236}">
                <a16:creationId xmlns:a16="http://schemas.microsoft.com/office/drawing/2014/main" id="{76F20809-4761-216C-9A59-59A13760BE27}"/>
              </a:ext>
            </a:extLst>
          </p:cNvPr>
          <p:cNvSpPr txBox="1"/>
          <p:nvPr/>
        </p:nvSpPr>
        <p:spPr>
          <a:xfrm>
            <a:off x="3646715" y="4424180"/>
            <a:ext cx="6183086" cy="1754326"/>
          </a:xfrm>
          <a:prstGeom prst="rect">
            <a:avLst/>
          </a:prstGeom>
          <a:noFill/>
        </p:spPr>
        <p:txBody>
          <a:bodyPr wrap="square">
            <a:spAutoFit/>
          </a:bodyPr>
          <a:lstStyle/>
          <a:p>
            <a:pPr marL="342900" indent="-342900">
              <a:buFont typeface="+mj-lt"/>
              <a:buAutoNum type="arabicPeriod"/>
            </a:pPr>
            <a:r>
              <a:rPr lang="en-US" b="1" dirty="0">
                <a:solidFill>
                  <a:srgbClr val="E52011"/>
                </a:solidFill>
              </a:rPr>
              <a:t>Content Recommendation</a:t>
            </a:r>
          </a:p>
          <a:p>
            <a:pPr marL="342900" indent="-342900">
              <a:buFont typeface="+mj-lt"/>
              <a:buAutoNum type="arabicPeriod"/>
            </a:pPr>
            <a:r>
              <a:rPr lang="en-US" b="1" dirty="0">
                <a:solidFill>
                  <a:srgbClr val="E52011"/>
                </a:solidFill>
              </a:rPr>
              <a:t>Auto Generated Thumbnails</a:t>
            </a:r>
          </a:p>
          <a:p>
            <a:pPr marL="342900" indent="-342900">
              <a:buFont typeface="+mj-lt"/>
              <a:buAutoNum type="arabicPeriod"/>
            </a:pPr>
            <a:r>
              <a:rPr lang="en-US" b="1" dirty="0">
                <a:solidFill>
                  <a:srgbClr val="E52011"/>
                </a:solidFill>
              </a:rPr>
              <a:t>Streaming Quality</a:t>
            </a:r>
          </a:p>
          <a:p>
            <a:pPr marL="342900" indent="-342900">
              <a:buFont typeface="+mj-lt"/>
              <a:buAutoNum type="arabicPeriod"/>
            </a:pPr>
            <a:r>
              <a:rPr lang="en-US" b="1" dirty="0">
                <a:solidFill>
                  <a:srgbClr val="E52011"/>
                </a:solidFill>
              </a:rPr>
              <a:t>Location For Shooting</a:t>
            </a:r>
          </a:p>
          <a:p>
            <a:pPr marL="342900" indent="-342900">
              <a:buFont typeface="+mj-lt"/>
              <a:buAutoNum type="arabicPeriod"/>
            </a:pPr>
            <a:r>
              <a:rPr lang="en-US" b="1" dirty="0">
                <a:solidFill>
                  <a:srgbClr val="E52011"/>
                </a:solidFill>
              </a:rPr>
              <a:t>Content Quality </a:t>
            </a:r>
          </a:p>
          <a:p>
            <a:pPr marL="342900" indent="-342900">
              <a:buFont typeface="+mj-lt"/>
              <a:buAutoNum type="arabicPeriod"/>
            </a:pPr>
            <a:r>
              <a:rPr lang="en-US" b="1" dirty="0">
                <a:solidFill>
                  <a:srgbClr val="E52011"/>
                </a:solidFill>
              </a:rPr>
              <a:t>Other Uses</a:t>
            </a:r>
          </a:p>
        </p:txBody>
      </p:sp>
    </p:spTree>
    <p:extLst>
      <p:ext uri="{BB962C8B-B14F-4D97-AF65-F5344CB8AC3E}">
        <p14:creationId xmlns:p14="http://schemas.microsoft.com/office/powerpoint/2010/main" val="1720137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1000"/>
                                        <p:tgtEl>
                                          <p:spTgt spid="19"/>
                                        </p:tgtEl>
                                      </p:cBhvr>
                                    </p:animEffect>
                                    <p:anim calcmode="lin" valueType="num">
                                      <p:cBhvr>
                                        <p:cTn id="18" dur="1000" fill="hold"/>
                                        <p:tgtEl>
                                          <p:spTgt spid="19"/>
                                        </p:tgtEl>
                                        <p:attrNameLst>
                                          <p:attrName>ppt_x</p:attrName>
                                        </p:attrNameLst>
                                      </p:cBhvr>
                                      <p:tavLst>
                                        <p:tav tm="0">
                                          <p:val>
                                            <p:strVal val="#ppt_x"/>
                                          </p:val>
                                        </p:tav>
                                        <p:tav tm="100000">
                                          <p:val>
                                            <p:strVal val="#ppt_x"/>
                                          </p:val>
                                        </p:tav>
                                      </p:tavLst>
                                    </p:anim>
                                    <p:anim calcmode="lin" valueType="num">
                                      <p:cBhvr>
                                        <p:cTn id="1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72959FDF-4737-4BEB-9D35-6DB8A671E4D5}"/>
              </a:ext>
            </a:extLst>
          </p:cNvPr>
          <p:cNvSpPr>
            <a:spLocks noGrp="1"/>
          </p:cNvSpPr>
          <p:nvPr>
            <p:ph type="title"/>
          </p:nvPr>
        </p:nvSpPr>
        <p:spPr/>
        <p:txBody>
          <a:bodyPr/>
          <a:lstStyle/>
          <a:p>
            <a:pPr marL="514350" indent="-514350">
              <a:buFont typeface="+mj-lt"/>
              <a:buAutoNum type="arabicPeriod"/>
            </a:pPr>
            <a:r>
              <a:rPr lang="en-US" noProof="0" dirty="0">
                <a:solidFill>
                  <a:srgbClr val="E52011"/>
                </a:solidFill>
              </a:rPr>
              <a:t>CONTENT RECOMMENDATION</a:t>
            </a:r>
            <a:endParaRPr lang="en-US" dirty="0">
              <a:solidFill>
                <a:srgbClr val="E52011"/>
              </a:solidFill>
            </a:endParaRPr>
          </a:p>
        </p:txBody>
      </p:sp>
      <p:pic>
        <p:nvPicPr>
          <p:cNvPr id="29" name="Picture 28">
            <a:extLst>
              <a:ext uri="{FF2B5EF4-FFF2-40B4-BE49-F238E27FC236}">
                <a16:creationId xmlns:a16="http://schemas.microsoft.com/office/drawing/2014/main" id="{31A1F756-C23A-E2B9-4FAB-07FB06720945}"/>
              </a:ext>
            </a:extLst>
          </p:cNvPr>
          <p:cNvPicPr>
            <a:picLocks noChangeAspect="1"/>
          </p:cNvPicPr>
          <p:nvPr/>
        </p:nvPicPr>
        <p:blipFill>
          <a:blip r:embed="rId2"/>
          <a:stretch>
            <a:fillRect/>
          </a:stretch>
        </p:blipFill>
        <p:spPr>
          <a:xfrm>
            <a:off x="0" y="1491342"/>
            <a:ext cx="12192000" cy="5366657"/>
          </a:xfrm>
          <a:prstGeom prst="rect">
            <a:avLst/>
          </a:prstGeom>
        </p:spPr>
      </p:pic>
      <p:sp>
        <p:nvSpPr>
          <p:cNvPr id="3" name="Content Placeholder 2">
            <a:extLst>
              <a:ext uri="{FF2B5EF4-FFF2-40B4-BE49-F238E27FC236}">
                <a16:creationId xmlns:a16="http://schemas.microsoft.com/office/drawing/2014/main" id="{D82CC5C9-11EC-1E01-C2D8-DDA724579712}"/>
              </a:ext>
            </a:extLst>
          </p:cNvPr>
          <p:cNvSpPr>
            <a:spLocks noGrp="1"/>
          </p:cNvSpPr>
          <p:nvPr>
            <p:ph sz="quarter" idx="15"/>
          </p:nvPr>
        </p:nvSpPr>
        <p:spPr>
          <a:xfrm>
            <a:off x="847725" y="1528474"/>
            <a:ext cx="10908846" cy="5057383"/>
          </a:xfrm>
          <a:solidFill>
            <a:srgbClr val="0D0D0D">
              <a:alpha val="49804"/>
            </a:srgbClr>
          </a:solidFill>
          <a:ln>
            <a:solidFill>
              <a:srgbClr val="000000"/>
            </a:solidFill>
          </a:ln>
          <a:effectLst/>
        </p:spPr>
        <p:txBody>
          <a:bodyPr/>
          <a:lstStyle/>
          <a:p>
            <a:r>
              <a:rPr lang="en-US" sz="2800" b="1" dirty="0">
                <a:solidFill>
                  <a:schemeClr val="bg1"/>
                </a:solidFill>
              </a:rPr>
              <a:t>What Algorithm Does Netflix Use for Recommendation?</a:t>
            </a:r>
          </a:p>
          <a:p>
            <a:r>
              <a:rPr lang="en-US" b="1" dirty="0">
                <a:solidFill>
                  <a:srgbClr val="FFFF00"/>
                </a:solidFill>
                <a:effectLst/>
              </a:rPr>
              <a:t>Netflix is an extremely successful streaming platform. The service reaches over 139 million paid subscribers across 190 countries. They are the world’s leading streaming service and the most valued, but there is a secret behind the wealth of achievement. Netflix has an incredibly intelligent recommendation algorithm. In fact, they have a system built for the streaming platform. It’s called the Netflix Recommendation Algorithm, NRE for short. This software is a key player in Netflix’s success.</a:t>
            </a:r>
          </a:p>
          <a:p>
            <a:r>
              <a:rPr lang="en-US" b="1" dirty="0">
                <a:solidFill>
                  <a:srgbClr val="FFFF00"/>
                </a:solidFill>
                <a:effectLst/>
              </a:rPr>
              <a:t>The NRE is composed of multiple algorithms that filter content based on a user’s profile. The system filters over 3,000+ titles using 1,300 recommendation clusters all based on an individual user’s preferences. It is robust and it pays off considering that 80% of Netflix viewer activity is a direct result of personal recommendations. Plus, it saves Netflix billions of dollars a year by keeping subscribers from canceling. </a:t>
            </a:r>
          </a:p>
          <a:p>
            <a:endParaRPr lang="en-US" b="1" dirty="0"/>
          </a:p>
        </p:txBody>
      </p:sp>
      <p:pic>
        <p:nvPicPr>
          <p:cNvPr id="27" name="Picture 26">
            <a:extLst>
              <a:ext uri="{FF2B5EF4-FFF2-40B4-BE49-F238E27FC236}">
                <a16:creationId xmlns:a16="http://schemas.microsoft.com/office/drawing/2014/main" id="{F1DE667F-F7B4-5CBB-86B2-D8C5D605588A}"/>
              </a:ext>
            </a:extLst>
          </p:cNvPr>
          <p:cNvPicPr>
            <a:picLocks noChangeAspect="1"/>
          </p:cNvPicPr>
          <p:nvPr/>
        </p:nvPicPr>
        <p:blipFill>
          <a:blip r:embed="rId3"/>
          <a:stretch>
            <a:fillRect/>
          </a:stretch>
        </p:blipFill>
        <p:spPr>
          <a:xfrm>
            <a:off x="8145462" y="0"/>
            <a:ext cx="4046538" cy="1491343"/>
          </a:xfrm>
          <a:prstGeom prst="rect">
            <a:avLst/>
          </a:prstGeom>
        </p:spPr>
      </p:pic>
    </p:spTree>
    <p:extLst>
      <p:ext uri="{BB962C8B-B14F-4D97-AF65-F5344CB8AC3E}">
        <p14:creationId xmlns:p14="http://schemas.microsoft.com/office/powerpoint/2010/main" val="2936592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72959FDF-4737-4BEB-9D35-6DB8A671E4D5}"/>
              </a:ext>
            </a:extLst>
          </p:cNvPr>
          <p:cNvSpPr>
            <a:spLocks noGrp="1"/>
          </p:cNvSpPr>
          <p:nvPr>
            <p:ph type="title"/>
          </p:nvPr>
        </p:nvSpPr>
        <p:spPr/>
        <p:txBody>
          <a:bodyPr/>
          <a:lstStyle/>
          <a:p>
            <a:pPr marL="514350" indent="-514350">
              <a:buFont typeface="+mj-lt"/>
              <a:buAutoNum type="arabicPeriod"/>
            </a:pPr>
            <a:r>
              <a:rPr lang="en-US" noProof="0" dirty="0">
                <a:solidFill>
                  <a:srgbClr val="E52011"/>
                </a:solidFill>
              </a:rPr>
              <a:t>CONTENT RECOMMENDATION</a:t>
            </a:r>
            <a:endParaRPr lang="en-US" dirty="0">
              <a:solidFill>
                <a:srgbClr val="E52011"/>
              </a:solidFill>
            </a:endParaRPr>
          </a:p>
        </p:txBody>
      </p:sp>
      <p:pic>
        <p:nvPicPr>
          <p:cNvPr id="2" name="Picture 1">
            <a:extLst>
              <a:ext uri="{FF2B5EF4-FFF2-40B4-BE49-F238E27FC236}">
                <a16:creationId xmlns:a16="http://schemas.microsoft.com/office/drawing/2014/main" id="{83FA605F-CDC4-1A4D-238D-407BB1CADDE5}"/>
              </a:ext>
            </a:extLst>
          </p:cNvPr>
          <p:cNvPicPr>
            <a:picLocks noChangeAspect="1"/>
          </p:cNvPicPr>
          <p:nvPr/>
        </p:nvPicPr>
        <p:blipFill>
          <a:blip r:embed="rId2"/>
          <a:stretch>
            <a:fillRect/>
          </a:stretch>
        </p:blipFill>
        <p:spPr>
          <a:xfrm>
            <a:off x="0" y="1491342"/>
            <a:ext cx="12192000" cy="5366657"/>
          </a:xfrm>
          <a:prstGeom prst="rect">
            <a:avLst/>
          </a:prstGeom>
        </p:spPr>
      </p:pic>
      <p:sp>
        <p:nvSpPr>
          <p:cNvPr id="3" name="Content Placeholder 2">
            <a:extLst>
              <a:ext uri="{FF2B5EF4-FFF2-40B4-BE49-F238E27FC236}">
                <a16:creationId xmlns:a16="http://schemas.microsoft.com/office/drawing/2014/main" id="{D82CC5C9-11EC-1E01-C2D8-DDA724579712}"/>
              </a:ext>
            </a:extLst>
          </p:cNvPr>
          <p:cNvSpPr>
            <a:spLocks noGrp="1"/>
          </p:cNvSpPr>
          <p:nvPr>
            <p:ph sz="quarter" idx="15"/>
          </p:nvPr>
        </p:nvSpPr>
        <p:spPr>
          <a:xfrm>
            <a:off x="847725" y="1528474"/>
            <a:ext cx="10908846" cy="4128733"/>
          </a:xfrm>
          <a:solidFill>
            <a:srgbClr val="0D0D0D">
              <a:alpha val="50196"/>
            </a:srgbClr>
          </a:solidFill>
        </p:spPr>
        <p:txBody>
          <a:bodyPr/>
          <a:lstStyle/>
          <a:p>
            <a:r>
              <a:rPr lang="en-US" sz="2800" b="1" dirty="0"/>
              <a:t>Why Does Netflix Use A Recommendation Algorithm?</a:t>
            </a:r>
          </a:p>
          <a:p>
            <a:r>
              <a:rPr lang="en-US" b="1" dirty="0">
                <a:solidFill>
                  <a:srgbClr val="FFFF00"/>
                </a:solidFill>
                <a:effectLst/>
              </a:rPr>
              <a:t>According to Netflix, the company estimates that they have about 90 seconds to grab a consumer’s attention. In order to do this, they need to make sure they are promoting videos with a strong likelihood of being viewed. That 80% success rate keeps subscribers happy. Essentially, Netflix believes it could lose </a:t>
            </a:r>
            <a:r>
              <a:rPr lang="en-US" b="1" dirty="0">
                <a:solidFill>
                  <a:srgbClr val="FFFF00"/>
                </a:solidFill>
                <a:effectLst/>
                <a:hlinkClick r:id="rId3">
                  <a:extLst>
                    <a:ext uri="{A12FA001-AC4F-418D-AE19-62706E023703}">
                      <ahyp:hlinkClr xmlns:ahyp="http://schemas.microsoft.com/office/drawing/2018/hyperlinkcolor" val="tx"/>
                    </a:ext>
                  </a:extLst>
                </a:hlinkClick>
              </a:rPr>
              <a:t>$1 billion</a:t>
            </a:r>
            <a:r>
              <a:rPr lang="en-US" b="1" dirty="0">
                <a:solidFill>
                  <a:srgbClr val="FFFF00"/>
                </a:solidFill>
                <a:effectLst/>
              </a:rPr>
              <a:t> or more every year from subscribers quitting its service if it didn’t use the Netflix Recommendation Engine. Still it makes sense, personalization is everything in today’s consumer world. Every digital platform utilizes it somehow, from Spotify to Amazon</a:t>
            </a:r>
          </a:p>
          <a:p>
            <a:endParaRPr lang="en-US" b="1" dirty="0"/>
          </a:p>
        </p:txBody>
      </p:sp>
      <p:pic>
        <p:nvPicPr>
          <p:cNvPr id="27" name="Picture 26">
            <a:extLst>
              <a:ext uri="{FF2B5EF4-FFF2-40B4-BE49-F238E27FC236}">
                <a16:creationId xmlns:a16="http://schemas.microsoft.com/office/drawing/2014/main" id="{F1DE667F-F7B4-5CBB-86B2-D8C5D605588A}"/>
              </a:ext>
            </a:extLst>
          </p:cNvPr>
          <p:cNvPicPr>
            <a:picLocks noChangeAspect="1"/>
          </p:cNvPicPr>
          <p:nvPr/>
        </p:nvPicPr>
        <p:blipFill>
          <a:blip r:embed="rId4"/>
          <a:stretch>
            <a:fillRect/>
          </a:stretch>
        </p:blipFill>
        <p:spPr>
          <a:xfrm>
            <a:off x="8145462" y="0"/>
            <a:ext cx="4046538" cy="1491343"/>
          </a:xfrm>
          <a:prstGeom prst="rect">
            <a:avLst/>
          </a:prstGeom>
        </p:spPr>
      </p:pic>
    </p:spTree>
    <p:extLst>
      <p:ext uri="{BB962C8B-B14F-4D97-AF65-F5344CB8AC3E}">
        <p14:creationId xmlns:p14="http://schemas.microsoft.com/office/powerpoint/2010/main" val="1090990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72959FDF-4737-4BEB-9D35-6DB8A671E4D5}"/>
              </a:ext>
            </a:extLst>
          </p:cNvPr>
          <p:cNvSpPr>
            <a:spLocks noGrp="1"/>
          </p:cNvSpPr>
          <p:nvPr>
            <p:ph type="title"/>
          </p:nvPr>
        </p:nvSpPr>
        <p:spPr/>
        <p:txBody>
          <a:bodyPr/>
          <a:lstStyle/>
          <a:p>
            <a:pPr marL="514350" indent="-514350">
              <a:buFont typeface="+mj-lt"/>
              <a:buAutoNum type="arabicPeriod"/>
            </a:pPr>
            <a:r>
              <a:rPr lang="en-US" noProof="0" dirty="0">
                <a:solidFill>
                  <a:srgbClr val="E52011"/>
                </a:solidFill>
              </a:rPr>
              <a:t>CONTENT RECOMMENDATION</a:t>
            </a:r>
            <a:endParaRPr lang="en-US" dirty="0">
              <a:solidFill>
                <a:srgbClr val="E52011"/>
              </a:solidFill>
            </a:endParaRPr>
          </a:p>
        </p:txBody>
      </p:sp>
      <p:pic>
        <p:nvPicPr>
          <p:cNvPr id="2" name="Picture 1">
            <a:extLst>
              <a:ext uri="{FF2B5EF4-FFF2-40B4-BE49-F238E27FC236}">
                <a16:creationId xmlns:a16="http://schemas.microsoft.com/office/drawing/2014/main" id="{55326229-B2F5-80B4-17DB-833A150A381B}"/>
              </a:ext>
            </a:extLst>
          </p:cNvPr>
          <p:cNvPicPr>
            <a:picLocks noChangeAspect="1"/>
          </p:cNvPicPr>
          <p:nvPr/>
        </p:nvPicPr>
        <p:blipFill>
          <a:blip r:embed="rId2"/>
          <a:stretch>
            <a:fillRect/>
          </a:stretch>
        </p:blipFill>
        <p:spPr>
          <a:xfrm>
            <a:off x="0" y="1491342"/>
            <a:ext cx="12192000" cy="5366657"/>
          </a:xfrm>
          <a:prstGeom prst="rect">
            <a:avLst/>
          </a:prstGeom>
        </p:spPr>
      </p:pic>
      <p:sp>
        <p:nvSpPr>
          <p:cNvPr id="3" name="Content Placeholder 2">
            <a:extLst>
              <a:ext uri="{FF2B5EF4-FFF2-40B4-BE49-F238E27FC236}">
                <a16:creationId xmlns:a16="http://schemas.microsoft.com/office/drawing/2014/main" id="{D82CC5C9-11EC-1E01-C2D8-DDA724579712}"/>
              </a:ext>
            </a:extLst>
          </p:cNvPr>
          <p:cNvSpPr>
            <a:spLocks noGrp="1"/>
          </p:cNvSpPr>
          <p:nvPr>
            <p:ph sz="quarter" idx="15"/>
          </p:nvPr>
        </p:nvSpPr>
        <p:spPr>
          <a:xfrm>
            <a:off x="847725" y="1528474"/>
            <a:ext cx="10908846" cy="5140181"/>
          </a:xfrm>
          <a:solidFill>
            <a:srgbClr val="000000">
              <a:alpha val="50196"/>
            </a:srgbClr>
          </a:solidFill>
        </p:spPr>
        <p:txBody>
          <a:bodyPr/>
          <a:lstStyle/>
          <a:p>
            <a:r>
              <a:rPr lang="en-US" sz="2800" b="1" dirty="0"/>
              <a:t>How Does The Netflix Recommendation Algorithm Work?</a:t>
            </a:r>
          </a:p>
          <a:p>
            <a:r>
              <a:rPr lang="en-US" b="1" dirty="0">
                <a:solidFill>
                  <a:srgbClr val="FFFF00"/>
                </a:solidFill>
              </a:rPr>
              <a:t>Personalization doesn’t just begin when you have been a frequent user of Netflix. From the moment you make an account the recommendation system is jump-started. This is why users are asked to select titles they like when setting up an account. Netflix wants to start recommending immediately to set themselves up for success. </a:t>
            </a:r>
          </a:p>
          <a:p>
            <a:r>
              <a:rPr lang="en-US" sz="2000" b="1" dirty="0">
                <a:solidFill>
                  <a:srgbClr val="FFFF00"/>
                </a:solidFill>
                <a:effectLst/>
              </a:rPr>
              <a:t>Each row has three layers of personalization:</a:t>
            </a:r>
          </a:p>
          <a:p>
            <a:pPr>
              <a:buFont typeface="+mj-lt"/>
              <a:buAutoNum type="arabicPeriod"/>
            </a:pPr>
            <a:r>
              <a:rPr lang="en-US" sz="2000" b="1" dirty="0">
                <a:solidFill>
                  <a:srgbClr val="FFFF00"/>
                </a:solidFill>
                <a:effectLst/>
              </a:rPr>
              <a:t>The name of the row (e.g. Continue Watching, Trending Now, Award-Winning Dramas, etc.)</a:t>
            </a:r>
            <a:endParaRPr lang="en-US" sz="2000" b="1" dirty="0">
              <a:solidFill>
                <a:srgbClr val="FFFF00"/>
              </a:solidFill>
            </a:endParaRPr>
          </a:p>
          <a:p>
            <a:pPr>
              <a:buFont typeface="+mj-lt"/>
              <a:buAutoNum type="arabicPeriod"/>
            </a:pPr>
            <a:r>
              <a:rPr lang="en-US" sz="2000" b="1" dirty="0">
                <a:solidFill>
                  <a:srgbClr val="FFFF00"/>
                </a:solidFill>
                <a:effectLst/>
              </a:rPr>
              <a:t>Which titles appear in the row. </a:t>
            </a:r>
            <a:endParaRPr lang="en-US" sz="2000" b="1" dirty="0">
              <a:solidFill>
                <a:srgbClr val="FFFF00"/>
              </a:solidFill>
            </a:endParaRPr>
          </a:p>
          <a:p>
            <a:pPr>
              <a:buFont typeface="+mj-lt"/>
              <a:buAutoNum type="arabicPeriod"/>
            </a:pPr>
            <a:r>
              <a:rPr lang="en-US" sz="2000" b="1" dirty="0">
                <a:solidFill>
                  <a:srgbClr val="FFFF00"/>
                </a:solidFill>
                <a:effectLst/>
              </a:rPr>
              <a:t>The ranking of those titles.</a:t>
            </a:r>
            <a:endParaRPr lang="en-US" sz="2000" b="1" dirty="0">
              <a:solidFill>
                <a:srgbClr val="FFFF00"/>
              </a:solidFill>
            </a:endParaRPr>
          </a:p>
          <a:p>
            <a:r>
              <a:rPr lang="en-US" sz="2000" b="1" dirty="0">
                <a:solidFill>
                  <a:srgbClr val="FFFF00"/>
                </a:solidFill>
                <a:effectLst/>
              </a:rPr>
              <a:t>The most strongly recommended rows head to the top of the page while weaker suggestions are pushed to the bottom. The recommendation system works by using a multitude of algorithmic approaches to determine the order. Systems like reinforcement learning, casual modeling, matrix factorization and bandits are put into play to achieve the best outcome for the order. While these may sound like intimidating programs they all can be summed up as ways to ensure accurate data collection and processing in the algorithm.</a:t>
            </a:r>
          </a:p>
          <a:p>
            <a:endParaRPr lang="en-US" b="1" dirty="0"/>
          </a:p>
        </p:txBody>
      </p:sp>
      <p:pic>
        <p:nvPicPr>
          <p:cNvPr id="27" name="Picture 26">
            <a:extLst>
              <a:ext uri="{FF2B5EF4-FFF2-40B4-BE49-F238E27FC236}">
                <a16:creationId xmlns:a16="http://schemas.microsoft.com/office/drawing/2014/main" id="{F1DE667F-F7B4-5CBB-86B2-D8C5D605588A}"/>
              </a:ext>
            </a:extLst>
          </p:cNvPr>
          <p:cNvPicPr>
            <a:picLocks noChangeAspect="1"/>
          </p:cNvPicPr>
          <p:nvPr/>
        </p:nvPicPr>
        <p:blipFill>
          <a:blip r:embed="rId3"/>
          <a:stretch>
            <a:fillRect/>
          </a:stretch>
        </p:blipFill>
        <p:spPr>
          <a:xfrm>
            <a:off x="8145462" y="0"/>
            <a:ext cx="4046538" cy="1491343"/>
          </a:xfrm>
          <a:prstGeom prst="rect">
            <a:avLst/>
          </a:prstGeom>
        </p:spPr>
      </p:pic>
    </p:spTree>
    <p:extLst>
      <p:ext uri="{BB962C8B-B14F-4D97-AF65-F5344CB8AC3E}">
        <p14:creationId xmlns:p14="http://schemas.microsoft.com/office/powerpoint/2010/main" val="21823744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3">
                                            <p:txEl>
                                              <p:pRg st="6" end="6"/>
                                            </p:txEl>
                                          </p:spTgt>
                                        </p:tgtEl>
                                        <p:attrNameLst>
                                          <p:attrName>style.visibility</p:attrName>
                                        </p:attrNameLst>
                                      </p:cBhvr>
                                      <p:to>
                                        <p:strVal val="visible"/>
                                      </p:to>
                                    </p:set>
                                    <p:animEffect transition="in" filter="fade">
                                      <p:cBhvr>
                                        <p:cTn id="54" dur="1000"/>
                                        <p:tgtEl>
                                          <p:spTgt spid="3">
                                            <p:txEl>
                                              <p:pRg st="6" end="6"/>
                                            </p:txEl>
                                          </p:spTgt>
                                        </p:tgtEl>
                                      </p:cBhvr>
                                    </p:animEffect>
                                    <p:anim calcmode="lin" valueType="num">
                                      <p:cBhvr>
                                        <p:cTn id="5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72959FDF-4737-4BEB-9D35-6DB8A671E4D5}"/>
              </a:ext>
            </a:extLst>
          </p:cNvPr>
          <p:cNvSpPr>
            <a:spLocks noGrp="1"/>
          </p:cNvSpPr>
          <p:nvPr>
            <p:ph type="title"/>
          </p:nvPr>
        </p:nvSpPr>
        <p:spPr/>
        <p:txBody>
          <a:bodyPr/>
          <a:lstStyle/>
          <a:p>
            <a:pPr marL="514350" indent="-514350">
              <a:buFont typeface="+mj-lt"/>
              <a:buAutoNum type="arabicPeriod"/>
            </a:pPr>
            <a:r>
              <a:rPr lang="en-US" noProof="0" dirty="0">
                <a:solidFill>
                  <a:srgbClr val="E52011"/>
                </a:solidFill>
              </a:rPr>
              <a:t>CONTENT RECOMMENDATION</a:t>
            </a:r>
            <a:endParaRPr lang="en-US" dirty="0">
              <a:solidFill>
                <a:srgbClr val="E52011"/>
              </a:solidFill>
            </a:endParaRPr>
          </a:p>
        </p:txBody>
      </p:sp>
      <p:pic>
        <p:nvPicPr>
          <p:cNvPr id="2" name="Picture 1">
            <a:extLst>
              <a:ext uri="{FF2B5EF4-FFF2-40B4-BE49-F238E27FC236}">
                <a16:creationId xmlns:a16="http://schemas.microsoft.com/office/drawing/2014/main" id="{BFA6B684-4822-B388-A2FE-E001248652C6}"/>
              </a:ext>
            </a:extLst>
          </p:cNvPr>
          <p:cNvPicPr>
            <a:picLocks noChangeAspect="1"/>
          </p:cNvPicPr>
          <p:nvPr/>
        </p:nvPicPr>
        <p:blipFill>
          <a:blip r:embed="rId2"/>
          <a:stretch>
            <a:fillRect/>
          </a:stretch>
        </p:blipFill>
        <p:spPr>
          <a:xfrm>
            <a:off x="0" y="1491342"/>
            <a:ext cx="12192000" cy="5366657"/>
          </a:xfrm>
          <a:prstGeom prst="rect">
            <a:avLst/>
          </a:prstGeom>
        </p:spPr>
      </p:pic>
      <p:sp>
        <p:nvSpPr>
          <p:cNvPr id="3" name="Content Placeholder 2">
            <a:extLst>
              <a:ext uri="{FF2B5EF4-FFF2-40B4-BE49-F238E27FC236}">
                <a16:creationId xmlns:a16="http://schemas.microsoft.com/office/drawing/2014/main" id="{D82CC5C9-11EC-1E01-C2D8-DDA724579712}"/>
              </a:ext>
            </a:extLst>
          </p:cNvPr>
          <p:cNvSpPr>
            <a:spLocks noGrp="1"/>
          </p:cNvSpPr>
          <p:nvPr>
            <p:ph sz="quarter" idx="15"/>
          </p:nvPr>
        </p:nvSpPr>
        <p:spPr>
          <a:xfrm>
            <a:off x="847725" y="1528474"/>
            <a:ext cx="10908846" cy="4981183"/>
          </a:xfrm>
          <a:solidFill>
            <a:srgbClr val="000000">
              <a:alpha val="49804"/>
            </a:srgbClr>
          </a:solidFill>
        </p:spPr>
        <p:txBody>
          <a:bodyPr/>
          <a:lstStyle/>
          <a:p>
            <a:r>
              <a:rPr lang="en-US" sz="2800" b="1" dirty="0"/>
              <a:t>The Data that The Netflix Recommendation Algorithm Collects</a:t>
            </a:r>
          </a:p>
          <a:p>
            <a:r>
              <a:rPr lang="en-US" b="1" dirty="0">
                <a:solidFill>
                  <a:srgbClr val="FFFF00"/>
                </a:solidFill>
                <a:effectLst/>
              </a:rPr>
              <a:t>According to Netflix, the information gathered can be any of the following:</a:t>
            </a:r>
          </a:p>
          <a:p>
            <a:pPr>
              <a:buFont typeface="+mj-lt"/>
              <a:buAutoNum type="arabicPeriod"/>
            </a:pPr>
            <a:r>
              <a:rPr lang="en-US" b="1" dirty="0">
                <a:solidFill>
                  <a:srgbClr val="FFFF00"/>
                </a:solidFill>
                <a:effectLst/>
              </a:rPr>
              <a:t>How long you watch a video.</a:t>
            </a:r>
          </a:p>
          <a:p>
            <a:pPr>
              <a:buFont typeface="+mj-lt"/>
              <a:buAutoNum type="arabicPeriod"/>
            </a:pPr>
            <a:r>
              <a:rPr lang="en-US" b="1" dirty="0">
                <a:solidFill>
                  <a:srgbClr val="FFFF00"/>
                </a:solidFill>
                <a:effectLst/>
              </a:rPr>
              <a:t>Your viewing history.</a:t>
            </a:r>
          </a:p>
          <a:p>
            <a:pPr>
              <a:buFont typeface="+mj-lt"/>
              <a:buAutoNum type="arabicPeriod"/>
            </a:pPr>
            <a:r>
              <a:rPr lang="en-US" b="1" dirty="0">
                <a:solidFill>
                  <a:srgbClr val="FFFF00"/>
                </a:solidFill>
                <a:effectLst/>
              </a:rPr>
              <a:t>How you rate titles.</a:t>
            </a:r>
          </a:p>
          <a:p>
            <a:pPr>
              <a:buFont typeface="+mj-lt"/>
              <a:buAutoNum type="arabicPeriod"/>
            </a:pPr>
            <a:r>
              <a:rPr lang="en-US" b="1" dirty="0">
                <a:solidFill>
                  <a:srgbClr val="FFFF00"/>
                </a:solidFill>
                <a:effectLst/>
              </a:rPr>
              <a:t>Other users who may have similar tastes.</a:t>
            </a:r>
          </a:p>
          <a:p>
            <a:pPr>
              <a:buFont typeface="+mj-lt"/>
              <a:buAutoNum type="arabicPeriod"/>
            </a:pPr>
            <a:r>
              <a:rPr lang="en-US" b="1" dirty="0">
                <a:solidFill>
                  <a:srgbClr val="FFFF00"/>
                </a:solidFill>
                <a:effectLst/>
              </a:rPr>
              <a:t>Information about titles such as genre, actors and release year.</a:t>
            </a:r>
          </a:p>
          <a:p>
            <a:pPr>
              <a:buFont typeface="+mj-lt"/>
              <a:buAutoNum type="arabicPeriod"/>
            </a:pPr>
            <a:r>
              <a:rPr lang="en-US" b="1" dirty="0">
                <a:solidFill>
                  <a:srgbClr val="FFFF00"/>
                </a:solidFill>
                <a:effectLst/>
              </a:rPr>
              <a:t>The time of day you watch.</a:t>
            </a:r>
          </a:p>
          <a:p>
            <a:pPr>
              <a:buFont typeface="+mj-lt"/>
              <a:buAutoNum type="arabicPeriod"/>
            </a:pPr>
            <a:r>
              <a:rPr lang="en-US" b="1" dirty="0">
                <a:solidFill>
                  <a:srgbClr val="FFFF00"/>
                </a:solidFill>
                <a:effectLst/>
              </a:rPr>
              <a:t>How many times you watch a scene.</a:t>
            </a:r>
          </a:p>
          <a:p>
            <a:pPr>
              <a:buFont typeface="+mj-lt"/>
              <a:buAutoNum type="arabicPeriod"/>
            </a:pPr>
            <a:r>
              <a:rPr lang="en-US" b="1" dirty="0">
                <a:solidFill>
                  <a:srgbClr val="FFFF00"/>
                </a:solidFill>
                <a:effectLst/>
              </a:rPr>
              <a:t>If the show was paused, rewound, or fast-forwarded.</a:t>
            </a:r>
          </a:p>
          <a:p>
            <a:pPr>
              <a:buFont typeface="+mj-lt"/>
              <a:buAutoNum type="arabicPeriod"/>
            </a:pPr>
            <a:r>
              <a:rPr lang="en-US" b="1" dirty="0">
                <a:solidFill>
                  <a:srgbClr val="FFFF00"/>
                </a:solidFill>
                <a:effectLst/>
              </a:rPr>
              <a:t>If you resumed watching after pausing.</a:t>
            </a:r>
          </a:p>
          <a:p>
            <a:pPr>
              <a:buFont typeface="+mj-lt"/>
              <a:buAutoNum type="arabicPeriod"/>
            </a:pPr>
            <a:r>
              <a:rPr lang="en-US" b="1" dirty="0">
                <a:solidFill>
                  <a:srgbClr val="FFFF00"/>
                </a:solidFill>
                <a:effectLst/>
              </a:rPr>
              <a:t>The device you are watching on.</a:t>
            </a:r>
          </a:p>
          <a:p>
            <a:endParaRPr lang="en-US" dirty="0">
              <a:solidFill>
                <a:srgbClr val="FFFF00"/>
              </a:solidFill>
              <a:effectLst/>
            </a:endParaRPr>
          </a:p>
          <a:p>
            <a:endParaRPr lang="en-US" b="1" dirty="0"/>
          </a:p>
        </p:txBody>
      </p:sp>
      <p:pic>
        <p:nvPicPr>
          <p:cNvPr id="27" name="Picture 26">
            <a:extLst>
              <a:ext uri="{FF2B5EF4-FFF2-40B4-BE49-F238E27FC236}">
                <a16:creationId xmlns:a16="http://schemas.microsoft.com/office/drawing/2014/main" id="{F1DE667F-F7B4-5CBB-86B2-D8C5D605588A}"/>
              </a:ext>
            </a:extLst>
          </p:cNvPr>
          <p:cNvPicPr>
            <a:picLocks noChangeAspect="1"/>
          </p:cNvPicPr>
          <p:nvPr/>
        </p:nvPicPr>
        <p:blipFill>
          <a:blip r:embed="rId3"/>
          <a:stretch>
            <a:fillRect/>
          </a:stretch>
        </p:blipFill>
        <p:spPr>
          <a:xfrm>
            <a:off x="8145462" y="0"/>
            <a:ext cx="4046538" cy="1491343"/>
          </a:xfrm>
          <a:prstGeom prst="rect">
            <a:avLst/>
          </a:prstGeom>
        </p:spPr>
      </p:pic>
    </p:spTree>
    <p:extLst>
      <p:ext uri="{BB962C8B-B14F-4D97-AF65-F5344CB8AC3E}">
        <p14:creationId xmlns:p14="http://schemas.microsoft.com/office/powerpoint/2010/main" val="161323127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3">
                                            <p:txEl>
                                              <p:pRg st="6" end="6"/>
                                            </p:txEl>
                                          </p:spTgt>
                                        </p:tgtEl>
                                        <p:attrNameLst>
                                          <p:attrName>style.visibility</p:attrName>
                                        </p:attrNameLst>
                                      </p:cBhvr>
                                      <p:to>
                                        <p:strVal val="visible"/>
                                      </p:to>
                                    </p:set>
                                    <p:animEffect transition="in" filter="fade">
                                      <p:cBhvr>
                                        <p:cTn id="54" dur="1000"/>
                                        <p:tgtEl>
                                          <p:spTgt spid="3">
                                            <p:txEl>
                                              <p:pRg st="6" end="6"/>
                                            </p:txEl>
                                          </p:spTgt>
                                        </p:tgtEl>
                                      </p:cBhvr>
                                    </p:animEffect>
                                    <p:anim calcmode="lin" valueType="num">
                                      <p:cBhvr>
                                        <p:cTn id="5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3">
                                            <p:txEl>
                                              <p:pRg st="7" end="7"/>
                                            </p:txEl>
                                          </p:spTgt>
                                        </p:tgtEl>
                                        <p:attrNameLst>
                                          <p:attrName>style.visibility</p:attrName>
                                        </p:attrNameLst>
                                      </p:cBhvr>
                                      <p:to>
                                        <p:strVal val="visible"/>
                                      </p:to>
                                    </p:set>
                                    <p:animEffect transition="in" filter="fade">
                                      <p:cBhvr>
                                        <p:cTn id="61" dur="1000"/>
                                        <p:tgtEl>
                                          <p:spTgt spid="3">
                                            <p:txEl>
                                              <p:pRg st="7" end="7"/>
                                            </p:txEl>
                                          </p:spTgt>
                                        </p:tgtEl>
                                      </p:cBhvr>
                                    </p:animEffect>
                                    <p:anim calcmode="lin" valueType="num">
                                      <p:cBhvr>
                                        <p:cTn id="62"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3"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grpId="0" nodeType="clickEffect">
                                  <p:stCondLst>
                                    <p:cond delay="0"/>
                                  </p:stCondLst>
                                  <p:childTnLst>
                                    <p:set>
                                      <p:cBhvr>
                                        <p:cTn id="67" dur="1" fill="hold">
                                          <p:stCondLst>
                                            <p:cond delay="0"/>
                                          </p:stCondLst>
                                        </p:cTn>
                                        <p:tgtEl>
                                          <p:spTgt spid="3">
                                            <p:txEl>
                                              <p:pRg st="8" end="8"/>
                                            </p:txEl>
                                          </p:spTgt>
                                        </p:tgtEl>
                                        <p:attrNameLst>
                                          <p:attrName>style.visibility</p:attrName>
                                        </p:attrNameLst>
                                      </p:cBhvr>
                                      <p:to>
                                        <p:strVal val="visible"/>
                                      </p:to>
                                    </p:set>
                                    <p:animEffect transition="in" filter="fade">
                                      <p:cBhvr>
                                        <p:cTn id="68" dur="1000"/>
                                        <p:tgtEl>
                                          <p:spTgt spid="3">
                                            <p:txEl>
                                              <p:pRg st="8" end="8"/>
                                            </p:txEl>
                                          </p:spTgt>
                                        </p:tgtEl>
                                      </p:cBhvr>
                                    </p:animEffect>
                                    <p:anim calcmode="lin" valueType="num">
                                      <p:cBhvr>
                                        <p:cTn id="69"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70"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grpId="0" nodeType="clickEffect">
                                  <p:stCondLst>
                                    <p:cond delay="0"/>
                                  </p:stCondLst>
                                  <p:childTnLst>
                                    <p:set>
                                      <p:cBhvr>
                                        <p:cTn id="74" dur="1" fill="hold">
                                          <p:stCondLst>
                                            <p:cond delay="0"/>
                                          </p:stCondLst>
                                        </p:cTn>
                                        <p:tgtEl>
                                          <p:spTgt spid="3">
                                            <p:txEl>
                                              <p:pRg st="9" end="9"/>
                                            </p:txEl>
                                          </p:spTgt>
                                        </p:tgtEl>
                                        <p:attrNameLst>
                                          <p:attrName>style.visibility</p:attrName>
                                        </p:attrNameLst>
                                      </p:cBhvr>
                                      <p:to>
                                        <p:strVal val="visible"/>
                                      </p:to>
                                    </p:set>
                                    <p:animEffect transition="in" filter="fade">
                                      <p:cBhvr>
                                        <p:cTn id="75" dur="1000"/>
                                        <p:tgtEl>
                                          <p:spTgt spid="3">
                                            <p:txEl>
                                              <p:pRg st="9" end="9"/>
                                            </p:txEl>
                                          </p:spTgt>
                                        </p:tgtEl>
                                      </p:cBhvr>
                                    </p:animEffect>
                                    <p:anim calcmode="lin" valueType="num">
                                      <p:cBhvr>
                                        <p:cTn id="76"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7"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42" presetClass="entr" presetSubtype="0" fill="hold" grpId="0" nodeType="clickEffect">
                                  <p:stCondLst>
                                    <p:cond delay="0"/>
                                  </p:stCondLst>
                                  <p:childTnLst>
                                    <p:set>
                                      <p:cBhvr>
                                        <p:cTn id="81" dur="1" fill="hold">
                                          <p:stCondLst>
                                            <p:cond delay="0"/>
                                          </p:stCondLst>
                                        </p:cTn>
                                        <p:tgtEl>
                                          <p:spTgt spid="3">
                                            <p:txEl>
                                              <p:pRg st="10" end="10"/>
                                            </p:txEl>
                                          </p:spTgt>
                                        </p:tgtEl>
                                        <p:attrNameLst>
                                          <p:attrName>style.visibility</p:attrName>
                                        </p:attrNameLst>
                                      </p:cBhvr>
                                      <p:to>
                                        <p:strVal val="visible"/>
                                      </p:to>
                                    </p:set>
                                    <p:animEffect transition="in" filter="fade">
                                      <p:cBhvr>
                                        <p:cTn id="82" dur="1000"/>
                                        <p:tgtEl>
                                          <p:spTgt spid="3">
                                            <p:txEl>
                                              <p:pRg st="10" end="10"/>
                                            </p:txEl>
                                          </p:spTgt>
                                        </p:tgtEl>
                                      </p:cBhvr>
                                    </p:animEffect>
                                    <p:anim calcmode="lin" valueType="num">
                                      <p:cBhvr>
                                        <p:cTn id="83"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84"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grpId="0" nodeType="clickEffect">
                                  <p:stCondLst>
                                    <p:cond delay="0"/>
                                  </p:stCondLst>
                                  <p:childTnLst>
                                    <p:set>
                                      <p:cBhvr>
                                        <p:cTn id="88" dur="1" fill="hold">
                                          <p:stCondLst>
                                            <p:cond delay="0"/>
                                          </p:stCondLst>
                                        </p:cTn>
                                        <p:tgtEl>
                                          <p:spTgt spid="3">
                                            <p:txEl>
                                              <p:pRg st="11" end="11"/>
                                            </p:txEl>
                                          </p:spTgt>
                                        </p:tgtEl>
                                        <p:attrNameLst>
                                          <p:attrName>style.visibility</p:attrName>
                                        </p:attrNameLst>
                                      </p:cBhvr>
                                      <p:to>
                                        <p:strVal val="visible"/>
                                      </p:to>
                                    </p:set>
                                    <p:animEffect transition="in" filter="fade">
                                      <p:cBhvr>
                                        <p:cTn id="89" dur="1000"/>
                                        <p:tgtEl>
                                          <p:spTgt spid="3">
                                            <p:txEl>
                                              <p:pRg st="11" end="11"/>
                                            </p:txEl>
                                          </p:spTgt>
                                        </p:tgtEl>
                                      </p:cBhvr>
                                    </p:animEffect>
                                    <p:anim calcmode="lin" valueType="num">
                                      <p:cBhvr>
                                        <p:cTn id="90"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91"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build="p"/>
    </p:bldLst>
  </p:timing>
</p:sld>
</file>

<file path=ppt/theme/theme1.xml><?xml version="1.0" encoding="utf-8"?>
<a:theme xmlns:a="http://schemas.openxmlformats.org/drawingml/2006/main" name="Office Theme">
  <a:themeElements>
    <a:clrScheme name="Custom 20">
      <a:dk1>
        <a:sysClr val="windowText" lastClr="000000"/>
      </a:dk1>
      <a:lt1>
        <a:sysClr val="window" lastClr="FFFFFF"/>
      </a:lt1>
      <a:dk2>
        <a:srgbClr val="44546A"/>
      </a:dk2>
      <a:lt2>
        <a:srgbClr val="E7E6E6"/>
      </a:lt2>
      <a:accent1>
        <a:srgbClr val="555973"/>
      </a:accent1>
      <a:accent2>
        <a:srgbClr val="8189A2"/>
      </a:accent2>
      <a:accent3>
        <a:srgbClr val="BB9569"/>
      </a:accent3>
      <a:accent4>
        <a:srgbClr val="A25526"/>
      </a:accent4>
      <a:accent5>
        <a:srgbClr val="EEECE0"/>
      </a:accent5>
      <a:accent6>
        <a:srgbClr val="592A0E"/>
      </a:accent6>
      <a:hlink>
        <a:srgbClr val="0563C1"/>
      </a:hlink>
      <a:folHlink>
        <a:srgbClr val="954F72"/>
      </a:folHlink>
    </a:clrScheme>
    <a:fontScheme name="Custom 27">
      <a:majorFont>
        <a:latin typeface="Franklin Gothic Demi Cond"/>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 Presentation_TM16411254_Win32_JC_SL_v3.potx" id="{A49F532D-B704-4DFF-BADB-F4289203C174}" vid="{D1827142-D2F0-440A-808F-EAD0984C5F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10F98B39-7EBA-4823-84A5-26F47879986F}">
  <ds:schemaRefs>
    <ds:schemaRef ds:uri="http://schemas.microsoft.com/sharepoint/v3/contenttype/forms"/>
  </ds:schemaRefs>
</ds:datastoreItem>
</file>

<file path=customXml/itemProps2.xml><?xml version="1.0" encoding="utf-8"?>
<ds:datastoreItem xmlns:ds="http://schemas.openxmlformats.org/officeDocument/2006/customXml" ds:itemID="{AC6AFC83-AE02-40B8-BC2C-6B2B881062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5621FE4-3184-49E6-95AD-A045530002EF}">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Modern presentation</Template>
  <TotalTime>535</TotalTime>
  <Words>2456</Words>
  <Application>Microsoft Office PowerPoint</Application>
  <PresentationFormat>Widescreen</PresentationFormat>
  <Paragraphs>136</Paragraphs>
  <Slides>31</Slides>
  <Notes>4</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Arial</vt:lpstr>
      <vt:lpstr>Calibri</vt:lpstr>
      <vt:lpstr>Franklin Gothic Demi Cond</vt:lpstr>
      <vt:lpstr>Georgia</vt:lpstr>
      <vt:lpstr>inherit</vt:lpstr>
      <vt:lpstr>Netflix Sans</vt:lpstr>
      <vt:lpstr>Segoe UI Light</vt:lpstr>
      <vt:lpstr>Univers Light</vt:lpstr>
      <vt:lpstr>Wingdings</vt:lpstr>
      <vt:lpstr>Office Theme</vt:lpstr>
      <vt:lpstr>PowerPoint Presentation</vt:lpstr>
      <vt:lpstr>CONTENT</vt:lpstr>
      <vt:lpstr>NETFLIX</vt:lpstr>
      <vt:lpstr>PowerPoint Presentation</vt:lpstr>
      <vt:lpstr>USES OF ML IN </vt:lpstr>
      <vt:lpstr>CONTENT RECOMMENDATION</vt:lpstr>
      <vt:lpstr>CONTENT RECOMMENDATION</vt:lpstr>
      <vt:lpstr>CONTENT RECOMMENDATION</vt:lpstr>
      <vt:lpstr>CONTENT RECOMMENDATION</vt:lpstr>
      <vt:lpstr>On Which Thumbnail do you click?</vt:lpstr>
      <vt:lpstr>2.Auto GENERATED THUMBNAILS</vt:lpstr>
      <vt:lpstr>3. Streaming Quality</vt:lpstr>
      <vt:lpstr>PowerPoint Presentation</vt:lpstr>
      <vt:lpstr>PowerPoint Presentation</vt:lpstr>
      <vt:lpstr>PowerPoint Presentation</vt:lpstr>
      <vt:lpstr>PowerPoint Presentation</vt:lpstr>
      <vt:lpstr>Black Country Living Museum (Dudley)</vt:lpstr>
      <vt:lpstr>4. LOCATIONs FOR SHOOTING</vt:lpstr>
      <vt:lpstr>PowerPoint Presentation</vt:lpstr>
      <vt:lpstr>5. Content quality</vt:lpstr>
      <vt:lpstr>Some Other uSEs</vt:lpstr>
      <vt:lpstr>Some Other uSEs</vt:lpstr>
      <vt:lpstr>Some Other uSEs</vt:lpstr>
      <vt:lpstr>Benefits OF AI IN </vt:lpstr>
      <vt:lpstr>Helps users discover the next best show</vt:lpstr>
      <vt:lpstr>Cost-savings for Netflix</vt:lpstr>
      <vt:lpstr>Optimizes ad campaigns for Netflix advertisers</vt:lpstr>
      <vt:lpstr>Future OF ML IN </vt:lpstr>
      <vt:lpstr>The future of NETFLIX  with AI and ML</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ON use of ML BY</dc:title>
  <dc:creator>Sachin Kumar</dc:creator>
  <cp:lastModifiedBy>Sachin Kumar</cp:lastModifiedBy>
  <cp:revision>120</cp:revision>
  <dcterms:created xsi:type="dcterms:W3CDTF">2023-11-29T20:43:15Z</dcterms:created>
  <dcterms:modified xsi:type="dcterms:W3CDTF">2023-12-03T17:16:03Z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